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8" r:id="rId1"/>
  </p:sldMasterIdLst>
  <p:notesMasterIdLst>
    <p:notesMasterId r:id="rId28"/>
  </p:notesMasterIdLst>
  <p:sldIdLst>
    <p:sldId id="256" r:id="rId2"/>
    <p:sldId id="257" r:id="rId3"/>
    <p:sldId id="259" r:id="rId4"/>
    <p:sldId id="282" r:id="rId5"/>
    <p:sldId id="283" r:id="rId6"/>
    <p:sldId id="284" r:id="rId7"/>
    <p:sldId id="285" r:id="rId8"/>
    <p:sldId id="286" r:id="rId9"/>
    <p:sldId id="287" r:id="rId10"/>
    <p:sldId id="289" r:id="rId11"/>
    <p:sldId id="303" r:id="rId12"/>
    <p:sldId id="304" r:id="rId13"/>
    <p:sldId id="290" r:id="rId14"/>
    <p:sldId id="291" r:id="rId15"/>
    <p:sldId id="292" r:id="rId16"/>
    <p:sldId id="293" r:id="rId17"/>
    <p:sldId id="294" r:id="rId18"/>
    <p:sldId id="295" r:id="rId19"/>
    <p:sldId id="296" r:id="rId20"/>
    <p:sldId id="297" r:id="rId21"/>
    <p:sldId id="298" r:id="rId22"/>
    <p:sldId id="299" r:id="rId23"/>
    <p:sldId id="300" r:id="rId24"/>
    <p:sldId id="301" r:id="rId25"/>
    <p:sldId id="302" r:id="rId26"/>
    <p:sldId id="276" r:id="rId27"/>
  </p:sldIdLst>
  <p:sldSz cx="12192000" cy="6858000"/>
  <p:notesSz cx="6858000" cy="9144000"/>
  <p:embeddedFontLst>
    <p:embeddedFont>
      <p:font typeface="Abril Fatface" panose="020B0604020202020204" charset="0"/>
      <p:regular r:id="rId29"/>
    </p:embeddedFont>
    <p:embeddedFont>
      <p:font typeface="Barlow Condensed" panose="00000506000000000000" pitchFamily="2" charset="0"/>
      <p:regular r:id="rId30"/>
      <p:bold r:id="rId31"/>
      <p:italic r:id="rId32"/>
      <p:boldItalic r:id="rId33"/>
    </p:embeddedFont>
    <p:embeddedFont>
      <p:font typeface="Calibri" panose="020F0502020204030204" pitchFamily="34" charset="0"/>
      <p:regular r:id="rId34"/>
      <p:bold r:id="rId35"/>
      <p:italic r:id="rId36"/>
      <p:boldItalic r:id="rId37"/>
    </p:embeddedFont>
    <p:embeddedFont>
      <p:font typeface="Poppins" panose="00000500000000000000" pitchFamily="2" charset="0"/>
      <p:regular r:id="rId38"/>
      <p:bold r:id="rId39"/>
      <p:italic r:id="rId40"/>
      <p:boldItalic r:id="rId41"/>
    </p:embeddedFont>
    <p:embeddedFont>
      <p:font typeface="Poppins ExtraBold" panose="00000900000000000000" pitchFamily="2" charset="0"/>
      <p:bold r:id="rId42"/>
      <p:boldItalic r:id="rId4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ell" initials="d" lastIdx="1" clrIdx="0">
    <p:extLst>
      <p:ext uri="{19B8F6BF-5375-455C-9EA6-DF929625EA0E}">
        <p15:presenceInfo xmlns:p15="http://schemas.microsoft.com/office/powerpoint/2012/main" userId="dell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2B2B2"/>
    <a:srgbClr val="D4AAA4"/>
    <a:srgbClr val="775C51"/>
    <a:srgbClr val="C79F9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353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432" y="-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1.fntdata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42" Type="http://schemas.openxmlformats.org/officeDocument/2006/relationships/font" Target="fonts/font14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4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font" Target="fonts/font15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13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8451643-A5B3-4321-AE52-D51DDECE0299}" type="doc">
      <dgm:prSet loTypeId="urn:microsoft.com/office/officeart/2005/8/layout/chevronAccent+Icon" loCatId="process" qsTypeId="urn:microsoft.com/office/officeart/2005/8/quickstyle/simple1" qsCatId="simple" csTypeId="urn:microsoft.com/office/officeart/2005/8/colors/accent2_3" csCatId="accent2" phldr="1"/>
      <dgm:spPr/>
      <dgm:t>
        <a:bodyPr/>
        <a:lstStyle/>
        <a:p>
          <a:endParaRPr lang="en-PH"/>
        </a:p>
      </dgm:t>
    </dgm:pt>
    <dgm:pt modelId="{856C4E39-B631-4906-ACA5-3B85E9923D34}">
      <dgm:prSet phldrT="[Text]"/>
      <dgm:spPr/>
      <dgm:t>
        <a:bodyPr/>
        <a:lstStyle/>
        <a:p>
          <a:r>
            <a:rPr lang="en-PH" dirty="0"/>
            <a:t>Sign up</a:t>
          </a:r>
        </a:p>
      </dgm:t>
    </dgm:pt>
    <dgm:pt modelId="{E6C4EB57-D659-4827-9077-4367A052D893}" type="parTrans" cxnId="{9C069848-3C7C-4DB9-8DBE-A15BA38CC457}">
      <dgm:prSet/>
      <dgm:spPr/>
      <dgm:t>
        <a:bodyPr/>
        <a:lstStyle/>
        <a:p>
          <a:endParaRPr lang="en-PH"/>
        </a:p>
      </dgm:t>
    </dgm:pt>
    <dgm:pt modelId="{CFF17B46-5E3B-4AB2-9C21-5F1A29AF7D0B}" type="sibTrans" cxnId="{9C069848-3C7C-4DB9-8DBE-A15BA38CC457}">
      <dgm:prSet/>
      <dgm:spPr/>
      <dgm:t>
        <a:bodyPr/>
        <a:lstStyle/>
        <a:p>
          <a:endParaRPr lang="en-PH"/>
        </a:p>
      </dgm:t>
    </dgm:pt>
    <dgm:pt modelId="{6DB77B6B-8F46-465A-9190-6B398C3116B6}">
      <dgm:prSet phldrT="[Text]"/>
      <dgm:spPr/>
      <dgm:t>
        <a:bodyPr/>
        <a:lstStyle/>
        <a:p>
          <a:r>
            <a:rPr lang="en-PH" dirty="0"/>
            <a:t>Log in</a:t>
          </a:r>
        </a:p>
      </dgm:t>
    </dgm:pt>
    <dgm:pt modelId="{B26337DF-D61D-493F-93BE-2ACF1F575D46}" type="parTrans" cxnId="{6602345D-A554-4BBB-AA18-3DA1236C7BE6}">
      <dgm:prSet/>
      <dgm:spPr/>
      <dgm:t>
        <a:bodyPr/>
        <a:lstStyle/>
        <a:p>
          <a:endParaRPr lang="en-PH"/>
        </a:p>
      </dgm:t>
    </dgm:pt>
    <dgm:pt modelId="{10C07D0B-C8AB-43FE-9AC9-E1B3AEAC80A6}" type="sibTrans" cxnId="{6602345D-A554-4BBB-AA18-3DA1236C7BE6}">
      <dgm:prSet/>
      <dgm:spPr/>
      <dgm:t>
        <a:bodyPr/>
        <a:lstStyle/>
        <a:p>
          <a:endParaRPr lang="en-PH"/>
        </a:p>
      </dgm:t>
    </dgm:pt>
    <dgm:pt modelId="{5D782EDE-1186-42C5-8ABB-573E9E314DC8}">
      <dgm:prSet phldrT="[Text]"/>
      <dgm:spPr/>
      <dgm:t>
        <a:bodyPr/>
        <a:lstStyle/>
        <a:p>
          <a:r>
            <a:rPr lang="en-PH" dirty="0"/>
            <a:t>Home</a:t>
          </a:r>
        </a:p>
      </dgm:t>
    </dgm:pt>
    <dgm:pt modelId="{48800ADE-2108-4BF2-8899-53715CD3D0F7}" type="parTrans" cxnId="{DF31CF8B-4948-49F1-A318-D1E1410512F9}">
      <dgm:prSet/>
      <dgm:spPr/>
      <dgm:t>
        <a:bodyPr/>
        <a:lstStyle/>
        <a:p>
          <a:endParaRPr lang="en-PH"/>
        </a:p>
      </dgm:t>
    </dgm:pt>
    <dgm:pt modelId="{B6F8E3B1-5D23-440A-B684-E371EF9BAD52}" type="sibTrans" cxnId="{DF31CF8B-4948-49F1-A318-D1E1410512F9}">
      <dgm:prSet/>
      <dgm:spPr/>
      <dgm:t>
        <a:bodyPr/>
        <a:lstStyle/>
        <a:p>
          <a:endParaRPr lang="en-PH"/>
        </a:p>
      </dgm:t>
    </dgm:pt>
    <dgm:pt modelId="{42BD54B7-DEE1-4A4A-A327-CA406B00C947}">
      <dgm:prSet/>
      <dgm:spPr/>
      <dgm:t>
        <a:bodyPr/>
        <a:lstStyle/>
        <a:p>
          <a:r>
            <a:rPr lang="en-PH" dirty="0"/>
            <a:t>Admin</a:t>
          </a:r>
        </a:p>
      </dgm:t>
    </dgm:pt>
    <dgm:pt modelId="{AB23EBB3-C65A-471D-B593-ED04CE1A8C9E}" type="parTrans" cxnId="{F9551BCB-A66E-4A83-B14E-38219EA283D8}">
      <dgm:prSet/>
      <dgm:spPr/>
      <dgm:t>
        <a:bodyPr/>
        <a:lstStyle/>
        <a:p>
          <a:endParaRPr lang="en-PH"/>
        </a:p>
      </dgm:t>
    </dgm:pt>
    <dgm:pt modelId="{524C36EC-466F-4148-BA03-C6254447F412}" type="sibTrans" cxnId="{F9551BCB-A66E-4A83-B14E-38219EA283D8}">
      <dgm:prSet/>
      <dgm:spPr/>
      <dgm:t>
        <a:bodyPr/>
        <a:lstStyle/>
        <a:p>
          <a:endParaRPr lang="en-PH"/>
        </a:p>
      </dgm:t>
    </dgm:pt>
    <dgm:pt modelId="{493A2ED6-0957-40A7-965B-4F50ADB9225F}" type="pres">
      <dgm:prSet presAssocID="{28451643-A5B3-4321-AE52-D51DDECE0299}" presName="Name0" presStyleCnt="0">
        <dgm:presLayoutVars>
          <dgm:dir/>
          <dgm:resizeHandles val="exact"/>
        </dgm:presLayoutVars>
      </dgm:prSet>
      <dgm:spPr/>
    </dgm:pt>
    <dgm:pt modelId="{BEAF52A4-7D04-4616-98AB-973D87BAFEA7}" type="pres">
      <dgm:prSet presAssocID="{856C4E39-B631-4906-ACA5-3B85E9923D34}" presName="composite" presStyleCnt="0"/>
      <dgm:spPr/>
    </dgm:pt>
    <dgm:pt modelId="{F40E03AE-897A-4542-8917-624534030876}" type="pres">
      <dgm:prSet presAssocID="{856C4E39-B631-4906-ACA5-3B85E9923D34}" presName="bgChev" presStyleLbl="node1" presStyleIdx="0" presStyleCnt="4"/>
      <dgm:spPr/>
    </dgm:pt>
    <dgm:pt modelId="{BACD8852-E6DC-4C64-87BB-4B166388FB5D}" type="pres">
      <dgm:prSet presAssocID="{856C4E39-B631-4906-ACA5-3B85E9923D34}" presName="txNode" presStyleLbl="fgAcc1" presStyleIdx="0" presStyleCnt="4">
        <dgm:presLayoutVars>
          <dgm:bulletEnabled val="1"/>
        </dgm:presLayoutVars>
      </dgm:prSet>
      <dgm:spPr/>
    </dgm:pt>
    <dgm:pt modelId="{67F69012-8F4A-4D66-9546-FD6370014EF4}" type="pres">
      <dgm:prSet presAssocID="{CFF17B46-5E3B-4AB2-9C21-5F1A29AF7D0B}" presName="compositeSpace" presStyleCnt="0"/>
      <dgm:spPr/>
    </dgm:pt>
    <dgm:pt modelId="{17CB155E-F3BD-4BBD-8439-936ED94AF756}" type="pres">
      <dgm:prSet presAssocID="{6DB77B6B-8F46-465A-9190-6B398C3116B6}" presName="composite" presStyleCnt="0"/>
      <dgm:spPr/>
    </dgm:pt>
    <dgm:pt modelId="{FE980A21-DA46-40D3-9DAF-A3010AF8F43A}" type="pres">
      <dgm:prSet presAssocID="{6DB77B6B-8F46-465A-9190-6B398C3116B6}" presName="bgChev" presStyleLbl="node1" presStyleIdx="1" presStyleCnt="4"/>
      <dgm:spPr/>
    </dgm:pt>
    <dgm:pt modelId="{0AF58E1E-D653-49DF-8749-E849742007D3}" type="pres">
      <dgm:prSet presAssocID="{6DB77B6B-8F46-465A-9190-6B398C3116B6}" presName="txNode" presStyleLbl="fgAcc1" presStyleIdx="1" presStyleCnt="4">
        <dgm:presLayoutVars>
          <dgm:bulletEnabled val="1"/>
        </dgm:presLayoutVars>
      </dgm:prSet>
      <dgm:spPr/>
    </dgm:pt>
    <dgm:pt modelId="{7BF5108D-120A-4434-9412-70199E82EF1E}" type="pres">
      <dgm:prSet presAssocID="{10C07D0B-C8AB-43FE-9AC9-E1B3AEAC80A6}" presName="compositeSpace" presStyleCnt="0"/>
      <dgm:spPr/>
    </dgm:pt>
    <dgm:pt modelId="{0F2079FB-5E90-4767-A6CC-3020D9B48DC8}" type="pres">
      <dgm:prSet presAssocID="{5D782EDE-1186-42C5-8ABB-573E9E314DC8}" presName="composite" presStyleCnt="0"/>
      <dgm:spPr/>
    </dgm:pt>
    <dgm:pt modelId="{793E7127-8A32-4D0C-B5DF-C65B91E60A64}" type="pres">
      <dgm:prSet presAssocID="{5D782EDE-1186-42C5-8ABB-573E9E314DC8}" presName="bgChev" presStyleLbl="node1" presStyleIdx="2" presStyleCnt="4"/>
      <dgm:spPr/>
    </dgm:pt>
    <dgm:pt modelId="{FF18EA97-0A85-48DF-829D-F320305EAC48}" type="pres">
      <dgm:prSet presAssocID="{5D782EDE-1186-42C5-8ABB-573E9E314DC8}" presName="txNode" presStyleLbl="fgAcc1" presStyleIdx="2" presStyleCnt="4">
        <dgm:presLayoutVars>
          <dgm:bulletEnabled val="1"/>
        </dgm:presLayoutVars>
      </dgm:prSet>
      <dgm:spPr/>
    </dgm:pt>
    <dgm:pt modelId="{E220502C-2AA3-4A6F-949D-BD6E5295A48E}" type="pres">
      <dgm:prSet presAssocID="{B6F8E3B1-5D23-440A-B684-E371EF9BAD52}" presName="compositeSpace" presStyleCnt="0"/>
      <dgm:spPr/>
    </dgm:pt>
    <dgm:pt modelId="{CE792DAD-77AF-41C9-9E9E-0E99EC4E028E}" type="pres">
      <dgm:prSet presAssocID="{42BD54B7-DEE1-4A4A-A327-CA406B00C947}" presName="composite" presStyleCnt="0"/>
      <dgm:spPr/>
    </dgm:pt>
    <dgm:pt modelId="{EE0EB9DF-CB15-4D5D-81BA-77EF403B4629}" type="pres">
      <dgm:prSet presAssocID="{42BD54B7-DEE1-4A4A-A327-CA406B00C947}" presName="bgChev" presStyleLbl="node1" presStyleIdx="3" presStyleCnt="4"/>
      <dgm:spPr/>
    </dgm:pt>
    <dgm:pt modelId="{ABFED47C-354D-456B-A22D-4D865727DBE3}" type="pres">
      <dgm:prSet presAssocID="{42BD54B7-DEE1-4A4A-A327-CA406B00C947}" presName="txNode" presStyleLbl="fgAcc1" presStyleIdx="3" presStyleCnt="4">
        <dgm:presLayoutVars>
          <dgm:bulletEnabled val="1"/>
        </dgm:presLayoutVars>
      </dgm:prSet>
      <dgm:spPr/>
    </dgm:pt>
  </dgm:ptLst>
  <dgm:cxnLst>
    <dgm:cxn modelId="{8D12FD1A-3198-4F95-99C9-58A98FE816F7}" type="presOf" srcId="{42BD54B7-DEE1-4A4A-A327-CA406B00C947}" destId="{ABFED47C-354D-456B-A22D-4D865727DBE3}" srcOrd="0" destOrd="0" presId="urn:microsoft.com/office/officeart/2005/8/layout/chevronAccent+Icon"/>
    <dgm:cxn modelId="{6602345D-A554-4BBB-AA18-3DA1236C7BE6}" srcId="{28451643-A5B3-4321-AE52-D51DDECE0299}" destId="{6DB77B6B-8F46-465A-9190-6B398C3116B6}" srcOrd="1" destOrd="0" parTransId="{B26337DF-D61D-493F-93BE-2ACF1F575D46}" sibTransId="{10C07D0B-C8AB-43FE-9AC9-E1B3AEAC80A6}"/>
    <dgm:cxn modelId="{9C069848-3C7C-4DB9-8DBE-A15BA38CC457}" srcId="{28451643-A5B3-4321-AE52-D51DDECE0299}" destId="{856C4E39-B631-4906-ACA5-3B85E9923D34}" srcOrd="0" destOrd="0" parTransId="{E6C4EB57-D659-4827-9077-4367A052D893}" sibTransId="{CFF17B46-5E3B-4AB2-9C21-5F1A29AF7D0B}"/>
    <dgm:cxn modelId="{DF31CF8B-4948-49F1-A318-D1E1410512F9}" srcId="{28451643-A5B3-4321-AE52-D51DDECE0299}" destId="{5D782EDE-1186-42C5-8ABB-573E9E314DC8}" srcOrd="2" destOrd="0" parTransId="{48800ADE-2108-4BF2-8899-53715CD3D0F7}" sibTransId="{B6F8E3B1-5D23-440A-B684-E371EF9BAD52}"/>
    <dgm:cxn modelId="{AC15A49C-8B87-4F3E-857D-F78461357E5B}" type="presOf" srcId="{856C4E39-B631-4906-ACA5-3B85E9923D34}" destId="{BACD8852-E6DC-4C64-87BB-4B166388FB5D}" srcOrd="0" destOrd="0" presId="urn:microsoft.com/office/officeart/2005/8/layout/chevronAccent+Icon"/>
    <dgm:cxn modelId="{015E1BC8-0B6D-4A33-9DDE-5B081BA27117}" type="presOf" srcId="{28451643-A5B3-4321-AE52-D51DDECE0299}" destId="{493A2ED6-0957-40A7-965B-4F50ADB9225F}" srcOrd="0" destOrd="0" presId="urn:microsoft.com/office/officeart/2005/8/layout/chevronAccent+Icon"/>
    <dgm:cxn modelId="{F9551BCB-A66E-4A83-B14E-38219EA283D8}" srcId="{28451643-A5B3-4321-AE52-D51DDECE0299}" destId="{42BD54B7-DEE1-4A4A-A327-CA406B00C947}" srcOrd="3" destOrd="0" parTransId="{AB23EBB3-C65A-471D-B593-ED04CE1A8C9E}" sibTransId="{524C36EC-466F-4148-BA03-C6254447F412}"/>
    <dgm:cxn modelId="{B44037F5-90A3-4B6C-A056-05BFEBF44B0A}" type="presOf" srcId="{5D782EDE-1186-42C5-8ABB-573E9E314DC8}" destId="{FF18EA97-0A85-48DF-829D-F320305EAC48}" srcOrd="0" destOrd="0" presId="urn:microsoft.com/office/officeart/2005/8/layout/chevronAccent+Icon"/>
    <dgm:cxn modelId="{51DCDFF5-3128-41FC-81E5-409BDC285180}" type="presOf" srcId="{6DB77B6B-8F46-465A-9190-6B398C3116B6}" destId="{0AF58E1E-D653-49DF-8749-E849742007D3}" srcOrd="0" destOrd="0" presId="urn:microsoft.com/office/officeart/2005/8/layout/chevronAccent+Icon"/>
    <dgm:cxn modelId="{9E5C556C-259E-4D8B-9216-50E06E6C7948}" type="presParOf" srcId="{493A2ED6-0957-40A7-965B-4F50ADB9225F}" destId="{BEAF52A4-7D04-4616-98AB-973D87BAFEA7}" srcOrd="0" destOrd="0" presId="urn:microsoft.com/office/officeart/2005/8/layout/chevronAccent+Icon"/>
    <dgm:cxn modelId="{7653BBFB-819A-42D7-8F34-74DE36E294EE}" type="presParOf" srcId="{BEAF52A4-7D04-4616-98AB-973D87BAFEA7}" destId="{F40E03AE-897A-4542-8917-624534030876}" srcOrd="0" destOrd="0" presId="urn:microsoft.com/office/officeart/2005/8/layout/chevronAccent+Icon"/>
    <dgm:cxn modelId="{4A1224E8-F459-4627-95ED-A3E409A4B67F}" type="presParOf" srcId="{BEAF52A4-7D04-4616-98AB-973D87BAFEA7}" destId="{BACD8852-E6DC-4C64-87BB-4B166388FB5D}" srcOrd="1" destOrd="0" presId="urn:microsoft.com/office/officeart/2005/8/layout/chevronAccent+Icon"/>
    <dgm:cxn modelId="{09FE9044-054B-4FEA-BDE4-6B75DDAD9D0C}" type="presParOf" srcId="{493A2ED6-0957-40A7-965B-4F50ADB9225F}" destId="{67F69012-8F4A-4D66-9546-FD6370014EF4}" srcOrd="1" destOrd="0" presId="urn:microsoft.com/office/officeart/2005/8/layout/chevronAccent+Icon"/>
    <dgm:cxn modelId="{61896B4B-B5FB-4AE1-8DD9-0D87F921F504}" type="presParOf" srcId="{493A2ED6-0957-40A7-965B-4F50ADB9225F}" destId="{17CB155E-F3BD-4BBD-8439-936ED94AF756}" srcOrd="2" destOrd="0" presId="urn:microsoft.com/office/officeart/2005/8/layout/chevronAccent+Icon"/>
    <dgm:cxn modelId="{EB5365EB-87CA-432D-B0F2-D04F7C59CFA8}" type="presParOf" srcId="{17CB155E-F3BD-4BBD-8439-936ED94AF756}" destId="{FE980A21-DA46-40D3-9DAF-A3010AF8F43A}" srcOrd="0" destOrd="0" presId="urn:microsoft.com/office/officeart/2005/8/layout/chevronAccent+Icon"/>
    <dgm:cxn modelId="{38E30617-FDA1-4FC4-849B-FB983DDCAE08}" type="presParOf" srcId="{17CB155E-F3BD-4BBD-8439-936ED94AF756}" destId="{0AF58E1E-D653-49DF-8749-E849742007D3}" srcOrd="1" destOrd="0" presId="urn:microsoft.com/office/officeart/2005/8/layout/chevronAccent+Icon"/>
    <dgm:cxn modelId="{5571AD96-9F6F-49B4-AD6C-703A1606F770}" type="presParOf" srcId="{493A2ED6-0957-40A7-965B-4F50ADB9225F}" destId="{7BF5108D-120A-4434-9412-70199E82EF1E}" srcOrd="3" destOrd="0" presId="urn:microsoft.com/office/officeart/2005/8/layout/chevronAccent+Icon"/>
    <dgm:cxn modelId="{87D1BAFC-515E-4633-8560-540C55DA3C12}" type="presParOf" srcId="{493A2ED6-0957-40A7-965B-4F50ADB9225F}" destId="{0F2079FB-5E90-4767-A6CC-3020D9B48DC8}" srcOrd="4" destOrd="0" presId="urn:microsoft.com/office/officeart/2005/8/layout/chevronAccent+Icon"/>
    <dgm:cxn modelId="{582EB0BC-773B-4B89-9C24-902EB5FA7F98}" type="presParOf" srcId="{0F2079FB-5E90-4767-A6CC-3020D9B48DC8}" destId="{793E7127-8A32-4D0C-B5DF-C65B91E60A64}" srcOrd="0" destOrd="0" presId="urn:microsoft.com/office/officeart/2005/8/layout/chevronAccent+Icon"/>
    <dgm:cxn modelId="{A85C845E-1F1A-44BA-891F-29C132D3920D}" type="presParOf" srcId="{0F2079FB-5E90-4767-A6CC-3020D9B48DC8}" destId="{FF18EA97-0A85-48DF-829D-F320305EAC48}" srcOrd="1" destOrd="0" presId="urn:microsoft.com/office/officeart/2005/8/layout/chevronAccent+Icon"/>
    <dgm:cxn modelId="{8937C357-F1F7-4DC1-A042-57D73D601C4C}" type="presParOf" srcId="{493A2ED6-0957-40A7-965B-4F50ADB9225F}" destId="{E220502C-2AA3-4A6F-949D-BD6E5295A48E}" srcOrd="5" destOrd="0" presId="urn:microsoft.com/office/officeart/2005/8/layout/chevronAccent+Icon"/>
    <dgm:cxn modelId="{0EB9D27B-3470-4453-87DC-35BD1B752FD7}" type="presParOf" srcId="{493A2ED6-0957-40A7-965B-4F50ADB9225F}" destId="{CE792DAD-77AF-41C9-9E9E-0E99EC4E028E}" srcOrd="6" destOrd="0" presId="urn:microsoft.com/office/officeart/2005/8/layout/chevronAccent+Icon"/>
    <dgm:cxn modelId="{75907342-73DC-4209-BF18-8A2892775F02}" type="presParOf" srcId="{CE792DAD-77AF-41C9-9E9E-0E99EC4E028E}" destId="{EE0EB9DF-CB15-4D5D-81BA-77EF403B4629}" srcOrd="0" destOrd="0" presId="urn:microsoft.com/office/officeart/2005/8/layout/chevronAccent+Icon"/>
    <dgm:cxn modelId="{7A4A440E-4583-415A-AFF4-52A9761B68E2}" type="presParOf" srcId="{CE792DAD-77AF-41C9-9E9E-0E99EC4E028E}" destId="{ABFED47C-354D-456B-A22D-4D865727DBE3}" srcOrd="1" destOrd="0" presId="urn:microsoft.com/office/officeart/2005/8/layout/chevronAccent+Icon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0E03AE-897A-4542-8917-624534030876}">
      <dsp:nvSpPr>
        <dsp:cNvPr id="0" name=""/>
        <dsp:cNvSpPr/>
      </dsp:nvSpPr>
      <dsp:spPr>
        <a:xfrm>
          <a:off x="3419" y="462610"/>
          <a:ext cx="1609301" cy="621190"/>
        </a:xfrm>
        <a:prstGeom prst="chevron">
          <a:avLst>
            <a:gd name="adj" fmla="val 40000"/>
          </a:avLst>
        </a:prstGeom>
        <a:solidFill>
          <a:schemeClr val="accent2">
            <a:shade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ACD8852-E6DC-4C64-87BB-4B166388FB5D}">
      <dsp:nvSpPr>
        <dsp:cNvPr id="0" name=""/>
        <dsp:cNvSpPr/>
      </dsp:nvSpPr>
      <dsp:spPr>
        <a:xfrm>
          <a:off x="432566" y="617908"/>
          <a:ext cx="1358966" cy="62119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PH" sz="2100" kern="1200" dirty="0"/>
            <a:t>Sign up</a:t>
          </a:r>
        </a:p>
      </dsp:txBody>
      <dsp:txXfrm>
        <a:off x="450760" y="636102"/>
        <a:ext cx="1322578" cy="584802"/>
      </dsp:txXfrm>
    </dsp:sp>
    <dsp:sp modelId="{FE980A21-DA46-40D3-9DAF-A3010AF8F43A}">
      <dsp:nvSpPr>
        <dsp:cNvPr id="0" name=""/>
        <dsp:cNvSpPr/>
      </dsp:nvSpPr>
      <dsp:spPr>
        <a:xfrm>
          <a:off x="1841599" y="462610"/>
          <a:ext cx="1609301" cy="621190"/>
        </a:xfrm>
        <a:prstGeom prst="chevron">
          <a:avLst>
            <a:gd name="adj" fmla="val 40000"/>
          </a:avLst>
        </a:prstGeom>
        <a:solidFill>
          <a:schemeClr val="accent2">
            <a:shade val="80000"/>
            <a:hueOff val="-10572"/>
            <a:satOff val="2489"/>
            <a:lumOff val="543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AF58E1E-D653-49DF-8749-E849742007D3}">
      <dsp:nvSpPr>
        <dsp:cNvPr id="0" name=""/>
        <dsp:cNvSpPr/>
      </dsp:nvSpPr>
      <dsp:spPr>
        <a:xfrm>
          <a:off x="2270746" y="617908"/>
          <a:ext cx="1358966" cy="62119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-10572"/>
              <a:satOff val="2489"/>
              <a:lumOff val="543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PH" sz="2100" kern="1200" dirty="0"/>
            <a:t>Log in</a:t>
          </a:r>
        </a:p>
      </dsp:txBody>
      <dsp:txXfrm>
        <a:off x="2288940" y="636102"/>
        <a:ext cx="1322578" cy="584802"/>
      </dsp:txXfrm>
    </dsp:sp>
    <dsp:sp modelId="{793E7127-8A32-4D0C-B5DF-C65B91E60A64}">
      <dsp:nvSpPr>
        <dsp:cNvPr id="0" name=""/>
        <dsp:cNvSpPr/>
      </dsp:nvSpPr>
      <dsp:spPr>
        <a:xfrm>
          <a:off x="3679780" y="462610"/>
          <a:ext cx="1609301" cy="621190"/>
        </a:xfrm>
        <a:prstGeom prst="chevron">
          <a:avLst>
            <a:gd name="adj" fmla="val 40000"/>
          </a:avLst>
        </a:prstGeom>
        <a:solidFill>
          <a:schemeClr val="accent2">
            <a:shade val="80000"/>
            <a:hueOff val="-21144"/>
            <a:satOff val="4979"/>
            <a:lumOff val="1087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F18EA97-0A85-48DF-829D-F320305EAC48}">
      <dsp:nvSpPr>
        <dsp:cNvPr id="0" name=""/>
        <dsp:cNvSpPr/>
      </dsp:nvSpPr>
      <dsp:spPr>
        <a:xfrm>
          <a:off x="4108927" y="617908"/>
          <a:ext cx="1358966" cy="62119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-21144"/>
              <a:satOff val="4979"/>
              <a:lumOff val="1087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PH" sz="2100" kern="1200" dirty="0"/>
            <a:t>Home</a:t>
          </a:r>
        </a:p>
      </dsp:txBody>
      <dsp:txXfrm>
        <a:off x="4127121" y="636102"/>
        <a:ext cx="1322578" cy="584802"/>
      </dsp:txXfrm>
    </dsp:sp>
    <dsp:sp modelId="{EE0EB9DF-CB15-4D5D-81BA-77EF403B4629}">
      <dsp:nvSpPr>
        <dsp:cNvPr id="0" name=""/>
        <dsp:cNvSpPr/>
      </dsp:nvSpPr>
      <dsp:spPr>
        <a:xfrm>
          <a:off x="5517960" y="462610"/>
          <a:ext cx="1609301" cy="621190"/>
        </a:xfrm>
        <a:prstGeom prst="chevron">
          <a:avLst>
            <a:gd name="adj" fmla="val 40000"/>
          </a:avLst>
        </a:prstGeom>
        <a:solidFill>
          <a:schemeClr val="accent2">
            <a:shade val="80000"/>
            <a:hueOff val="-31716"/>
            <a:satOff val="7468"/>
            <a:lumOff val="1630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FED47C-354D-456B-A22D-4D865727DBE3}">
      <dsp:nvSpPr>
        <dsp:cNvPr id="0" name=""/>
        <dsp:cNvSpPr/>
      </dsp:nvSpPr>
      <dsp:spPr>
        <a:xfrm>
          <a:off x="5947107" y="617908"/>
          <a:ext cx="1358966" cy="62119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-31716"/>
              <a:satOff val="7468"/>
              <a:lumOff val="1630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PH" sz="2100" kern="1200" dirty="0"/>
            <a:t>Admin</a:t>
          </a:r>
        </a:p>
      </dsp:txBody>
      <dsp:txXfrm>
        <a:off x="5965301" y="636102"/>
        <a:ext cx="1322578" cy="58480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Accent+Icon">
  <dgm:title val="Chevron Accent Process"/>
  <dgm:desc val="Use to show sequential steps in a task, process, or workflow, or to emphasize movement or direction. Works best with minimal Level 1 and Level 2 text."/>
  <dgm:catLst>
    <dgm:cat type="process" pri="9500"/>
    <dgm:cat type="officeonline" pri="2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primFontSz" for="des" forName="txNode" op="equ" val="65"/>
      <dgm:constr type="w" for="ch" forName="compositeSpace" refType="w" refFor="ch" refForName="composite" fact="0.02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bgChev"/>
              <dgm:constr type="w" for="ch" forName="bgChev" refType="w" fact="0.9"/>
              <dgm:constr type="t" for="ch" forName="bgChev"/>
              <dgm:constr type="h" for="ch" forName="bgChev" refType="w" refFor="ch" refForName="bgChev" fact="0.386"/>
              <dgm:constr type="l" for="ch" forName="txNode" refType="w" fact="0.24"/>
              <dgm:constr type="w" for="ch" forName="txNode" refType="w" fact="0.76"/>
              <dgm:constr type="t" for="ch" forName="txNode" refType="h" refFor="ch" refForName="bgChev" fact="0.25"/>
              <dgm:constr type="h" for="ch" forName="txNode" refType="h" refFor="ch" refForName="bgChev"/>
            </dgm:constrLst>
          </dgm:if>
          <dgm:else name="Name7">
            <dgm:constrLst>
              <dgm:constr type="l" for="ch" forName="bgChev" refType="w" fact="0.1"/>
              <dgm:constr type="w" for="ch" forName="bgChev" refType="w" fact="0.9"/>
              <dgm:constr type="t" for="ch" forName="bgChev"/>
              <dgm:constr type="h" for="ch" forName="bgChev" refType="w" refFor="ch" refForName="bgChev" fact="0.386"/>
              <dgm:constr type="l" for="ch" forName="txNode"/>
              <dgm:constr type="w" for="ch" forName="txNode" refType="w" fact="0.76"/>
              <dgm:constr type="t" for="ch" forName="txNode" refType="h" refFor="ch" refForName="bgChev" fact="0.25"/>
              <dgm:constr type="h" for="ch" forName="txNode" refType="h" refFor="ch" refForName="bgChev"/>
            </dgm:constrLst>
          </dgm:else>
        </dgm:choose>
        <dgm:ruleLst/>
        <dgm:layoutNode name="bgChev" styleLbl="node1">
          <dgm:alg type="sp"/>
          <dgm:choose name="Name8">
            <dgm:if name="Name9" func="var" arg="dir" op="equ" val="norm">
              <dgm:shape xmlns:r="http://schemas.openxmlformats.org/officeDocument/2006/relationships" type="chevron" r:blip="">
                <dgm:adjLst>
                  <dgm:adj idx="1" val="0.4"/>
                </dgm:adjLst>
              </dgm:shape>
            </dgm:if>
            <dgm:else name="Name10">
              <dgm:shape xmlns:r="http://schemas.openxmlformats.org/officeDocument/2006/relationships" rot="180" type="chevron" r:blip="">
                <dgm:adjLst>
                  <dgm:adj idx="1" val="0.4"/>
                </dgm:adjLst>
              </dgm:shape>
            </dgm:else>
          </dgm:choose>
          <dgm:presOf/>
          <dgm:constrLst/>
        </dgm:layoutNode>
        <dgm:layoutNode name="txNode" styleLbl="fgAcc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ruleLst>
            <dgm:rule type="primFontSz" val="5" fact="NaN" max="NaN"/>
          </dgm:ruleLst>
        </dgm:layoutNode>
      </dgm:layoutNode>
      <dgm:forEach name="Name11" axis="followSib" ptType="sibTrans" cnt="1">
        <dgm:layoutNode name="compositeSpace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a073618e60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a073618e60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a073618e60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a073618e60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29703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a073618e60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a073618e60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29838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a073618e60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a073618e60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48251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a073618e60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Google Shape;534;ga073618e60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47392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a073618e60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a073618e60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3160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a073618e60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Google Shape;534;ga073618e60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85395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a073618e60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a073618e60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86400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a073618e60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Google Shape;534;ga073618e60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95415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a073618e60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a073618e60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073180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ga073618e60_0_7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0" name="Google Shape;910;ga073618e60_0_7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a073618e60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a073618e60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a073618e60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a073618e60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a073618e60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a073618e60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72265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a073618e60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Google Shape;534;ga073618e60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95592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a073618e60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a073618e60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217354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a073618e60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a073618e60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96112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a073618e60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a073618e60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76465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a073618e60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a073618e60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15916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1 Title">
  <p:cSld name="CUSTOM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/>
          <p:nvPr/>
        </p:nvSpPr>
        <p:spPr>
          <a:xfrm>
            <a:off x="532142" y="313967"/>
            <a:ext cx="11129963" cy="6234589"/>
          </a:xfrm>
          <a:custGeom>
            <a:avLst/>
            <a:gdLst/>
            <a:ahLst/>
            <a:cxnLst/>
            <a:rect l="l" t="t" r="r" b="b"/>
            <a:pathLst>
              <a:path w="11715750" h="6562725" extrusionOk="0">
                <a:moveTo>
                  <a:pt x="0" y="0"/>
                </a:moveTo>
                <a:lnTo>
                  <a:pt x="11715750" y="0"/>
                </a:lnTo>
                <a:lnTo>
                  <a:pt x="11715750" y="6562725"/>
                </a:lnTo>
                <a:lnTo>
                  <a:pt x="0" y="6562725"/>
                </a:lnTo>
                <a:close/>
              </a:path>
            </a:pathLst>
          </a:custGeom>
          <a:solidFill>
            <a:srgbClr val="FFFFFF"/>
          </a:solidFill>
          <a:ln w="38100" cap="flat" cmpd="sng">
            <a:solidFill>
              <a:schemeClr val="accent4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127000" sx="102000" sy="102000" algn="ctr" rotWithShape="0">
              <a:srgbClr val="000000">
                <a:alpha val="2471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2;p2"/>
          <p:cNvSpPr/>
          <p:nvPr/>
        </p:nvSpPr>
        <p:spPr>
          <a:xfrm>
            <a:off x="529877" y="309440"/>
            <a:ext cx="11129963" cy="538400"/>
          </a:xfrm>
          <a:custGeom>
            <a:avLst/>
            <a:gdLst/>
            <a:ahLst/>
            <a:cxnLst/>
            <a:rect l="l" t="t" r="r" b="b"/>
            <a:pathLst>
              <a:path w="11715750" h="566737" extrusionOk="0">
                <a:moveTo>
                  <a:pt x="0" y="0"/>
                </a:moveTo>
                <a:lnTo>
                  <a:pt x="11715750" y="0"/>
                </a:lnTo>
                <a:lnTo>
                  <a:pt x="11715750" y="566738"/>
                </a:lnTo>
                <a:lnTo>
                  <a:pt x="0" y="566738"/>
                </a:lnTo>
                <a:close/>
              </a:path>
            </a:pathLst>
          </a:custGeom>
          <a:solidFill>
            <a:srgbClr val="FFFFFF"/>
          </a:solidFill>
          <a:ln w="38100" cap="flat" cmpd="sng">
            <a:solidFill>
              <a:schemeClr val="accent4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13;p2"/>
          <p:cNvSpPr/>
          <p:nvPr/>
        </p:nvSpPr>
        <p:spPr>
          <a:xfrm>
            <a:off x="1211107" y="1418417"/>
            <a:ext cx="4144328" cy="4696301"/>
          </a:xfrm>
          <a:custGeom>
            <a:avLst/>
            <a:gdLst/>
            <a:ahLst/>
            <a:cxnLst/>
            <a:rect l="l" t="t" r="r" b="b"/>
            <a:pathLst>
              <a:path w="4362450" h="4943475" extrusionOk="0">
                <a:moveTo>
                  <a:pt x="0" y="0"/>
                </a:moveTo>
                <a:lnTo>
                  <a:pt x="4362450" y="0"/>
                </a:lnTo>
                <a:lnTo>
                  <a:pt x="4362450" y="4943475"/>
                </a:lnTo>
                <a:lnTo>
                  <a:pt x="0" y="4943475"/>
                </a:lnTo>
                <a:close/>
              </a:path>
            </a:pathLst>
          </a:custGeom>
          <a:solidFill>
            <a:schemeClr val="accent4"/>
          </a:solidFill>
          <a:ln w="38100" cap="flat" cmpd="sng">
            <a:solidFill>
              <a:schemeClr val="accent4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14;p2"/>
          <p:cNvSpPr/>
          <p:nvPr/>
        </p:nvSpPr>
        <p:spPr>
          <a:xfrm>
            <a:off x="7901177" y="1115145"/>
            <a:ext cx="700463" cy="361950"/>
          </a:xfrm>
          <a:custGeom>
            <a:avLst/>
            <a:gdLst/>
            <a:ahLst/>
            <a:cxnLst/>
            <a:rect l="l" t="t" r="r" b="b"/>
            <a:pathLst>
              <a:path w="737329" h="381000" extrusionOk="0">
                <a:moveTo>
                  <a:pt x="737330" y="190500"/>
                </a:moveTo>
                <a:lnTo>
                  <a:pt x="542925" y="0"/>
                </a:lnTo>
                <a:lnTo>
                  <a:pt x="542925" y="119063"/>
                </a:lnTo>
                <a:lnTo>
                  <a:pt x="0" y="119063"/>
                </a:lnTo>
                <a:lnTo>
                  <a:pt x="0" y="261938"/>
                </a:lnTo>
                <a:lnTo>
                  <a:pt x="542925" y="261938"/>
                </a:lnTo>
                <a:lnTo>
                  <a:pt x="542925" y="381000"/>
                </a:lnTo>
                <a:close/>
              </a:path>
            </a:pathLst>
          </a:custGeom>
          <a:solidFill>
            <a:schemeClr val="accent2"/>
          </a:solidFill>
          <a:ln w="38100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15;p2"/>
          <p:cNvSpPr/>
          <p:nvPr/>
        </p:nvSpPr>
        <p:spPr>
          <a:xfrm>
            <a:off x="6621012" y="4953561"/>
            <a:ext cx="700463" cy="361950"/>
          </a:xfrm>
          <a:custGeom>
            <a:avLst/>
            <a:gdLst/>
            <a:ahLst/>
            <a:cxnLst/>
            <a:rect l="l" t="t" r="r" b="b"/>
            <a:pathLst>
              <a:path w="737329" h="381000" extrusionOk="0">
                <a:moveTo>
                  <a:pt x="0" y="190500"/>
                </a:moveTo>
                <a:lnTo>
                  <a:pt x="194405" y="381000"/>
                </a:lnTo>
                <a:lnTo>
                  <a:pt x="194405" y="261938"/>
                </a:lnTo>
                <a:lnTo>
                  <a:pt x="737330" y="261938"/>
                </a:lnTo>
                <a:lnTo>
                  <a:pt x="737330" y="119063"/>
                </a:lnTo>
                <a:lnTo>
                  <a:pt x="194405" y="119063"/>
                </a:lnTo>
                <a:lnTo>
                  <a:pt x="194405" y="0"/>
                </a:lnTo>
                <a:close/>
              </a:path>
            </a:pathLst>
          </a:custGeom>
          <a:solidFill>
            <a:schemeClr val="accent2"/>
          </a:solidFill>
          <a:ln w="38100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6;p2"/>
          <p:cNvSpPr/>
          <p:nvPr/>
        </p:nvSpPr>
        <p:spPr>
          <a:xfrm>
            <a:off x="11066513" y="5351525"/>
            <a:ext cx="375069" cy="375069"/>
          </a:xfrm>
          <a:custGeom>
            <a:avLst/>
            <a:gdLst/>
            <a:ahLst/>
            <a:cxnLst/>
            <a:rect l="l" t="t" r="r" b="b"/>
            <a:pathLst>
              <a:path w="394810" h="394810" extrusionOk="0">
                <a:moveTo>
                  <a:pt x="394811" y="96583"/>
                </a:moveTo>
                <a:lnTo>
                  <a:pt x="298227" y="0"/>
                </a:lnTo>
                <a:lnTo>
                  <a:pt x="197453" y="100774"/>
                </a:lnTo>
                <a:lnTo>
                  <a:pt x="96584" y="0"/>
                </a:lnTo>
                <a:lnTo>
                  <a:pt x="0" y="96583"/>
                </a:lnTo>
                <a:lnTo>
                  <a:pt x="100774" y="197358"/>
                </a:lnTo>
                <a:lnTo>
                  <a:pt x="0" y="298132"/>
                </a:lnTo>
                <a:lnTo>
                  <a:pt x="96584" y="394811"/>
                </a:lnTo>
                <a:lnTo>
                  <a:pt x="197453" y="293941"/>
                </a:lnTo>
                <a:lnTo>
                  <a:pt x="298227" y="394811"/>
                </a:lnTo>
                <a:lnTo>
                  <a:pt x="394811" y="298132"/>
                </a:lnTo>
                <a:lnTo>
                  <a:pt x="294037" y="197358"/>
                </a:lnTo>
                <a:close/>
              </a:path>
            </a:pathLst>
          </a:custGeom>
          <a:noFill/>
          <a:ln w="38100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7;p2"/>
          <p:cNvSpPr/>
          <p:nvPr/>
        </p:nvSpPr>
        <p:spPr>
          <a:xfrm>
            <a:off x="6656135" y="6077204"/>
            <a:ext cx="375070" cy="374980"/>
          </a:xfrm>
          <a:custGeom>
            <a:avLst/>
            <a:gdLst/>
            <a:ahLst/>
            <a:cxnLst/>
            <a:rect l="l" t="t" r="r" b="b"/>
            <a:pathLst>
              <a:path w="394811" h="394716" extrusionOk="0">
                <a:moveTo>
                  <a:pt x="394811" y="96584"/>
                </a:moveTo>
                <a:lnTo>
                  <a:pt x="298133" y="0"/>
                </a:lnTo>
                <a:lnTo>
                  <a:pt x="197358" y="100775"/>
                </a:lnTo>
                <a:lnTo>
                  <a:pt x="96584" y="0"/>
                </a:lnTo>
                <a:lnTo>
                  <a:pt x="0" y="96584"/>
                </a:lnTo>
                <a:lnTo>
                  <a:pt x="100775" y="197358"/>
                </a:lnTo>
                <a:lnTo>
                  <a:pt x="0" y="298132"/>
                </a:lnTo>
                <a:lnTo>
                  <a:pt x="96584" y="394716"/>
                </a:lnTo>
                <a:lnTo>
                  <a:pt x="197358" y="293941"/>
                </a:lnTo>
                <a:lnTo>
                  <a:pt x="298133" y="394716"/>
                </a:lnTo>
                <a:lnTo>
                  <a:pt x="394811" y="298132"/>
                </a:lnTo>
                <a:lnTo>
                  <a:pt x="294037" y="197358"/>
                </a:lnTo>
                <a:close/>
              </a:path>
            </a:pathLst>
          </a:custGeom>
          <a:noFill/>
          <a:ln w="38100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8;p2"/>
          <p:cNvSpPr/>
          <p:nvPr/>
        </p:nvSpPr>
        <p:spPr>
          <a:xfrm>
            <a:off x="7140463" y="6077204"/>
            <a:ext cx="375070" cy="374980"/>
          </a:xfrm>
          <a:custGeom>
            <a:avLst/>
            <a:gdLst/>
            <a:ahLst/>
            <a:cxnLst/>
            <a:rect l="l" t="t" r="r" b="b"/>
            <a:pathLst>
              <a:path w="394811" h="394716" extrusionOk="0">
                <a:moveTo>
                  <a:pt x="394811" y="96584"/>
                </a:moveTo>
                <a:lnTo>
                  <a:pt x="298133" y="0"/>
                </a:lnTo>
                <a:lnTo>
                  <a:pt x="197358" y="100775"/>
                </a:lnTo>
                <a:lnTo>
                  <a:pt x="96584" y="0"/>
                </a:lnTo>
                <a:lnTo>
                  <a:pt x="0" y="96584"/>
                </a:lnTo>
                <a:lnTo>
                  <a:pt x="100775" y="197358"/>
                </a:lnTo>
                <a:lnTo>
                  <a:pt x="0" y="298132"/>
                </a:lnTo>
                <a:lnTo>
                  <a:pt x="96584" y="394716"/>
                </a:lnTo>
                <a:lnTo>
                  <a:pt x="197358" y="293941"/>
                </a:lnTo>
                <a:lnTo>
                  <a:pt x="298133" y="394716"/>
                </a:lnTo>
                <a:lnTo>
                  <a:pt x="394811" y="298132"/>
                </a:lnTo>
                <a:lnTo>
                  <a:pt x="294037" y="197358"/>
                </a:lnTo>
                <a:close/>
              </a:path>
            </a:pathLst>
          </a:custGeom>
          <a:noFill/>
          <a:ln w="38100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9;p2"/>
          <p:cNvSpPr/>
          <p:nvPr/>
        </p:nvSpPr>
        <p:spPr>
          <a:xfrm>
            <a:off x="7624792" y="6077204"/>
            <a:ext cx="375070" cy="374980"/>
          </a:xfrm>
          <a:custGeom>
            <a:avLst/>
            <a:gdLst/>
            <a:ahLst/>
            <a:cxnLst/>
            <a:rect l="l" t="t" r="r" b="b"/>
            <a:pathLst>
              <a:path w="394811" h="394716" extrusionOk="0">
                <a:moveTo>
                  <a:pt x="394811" y="96584"/>
                </a:moveTo>
                <a:lnTo>
                  <a:pt x="298133" y="0"/>
                </a:lnTo>
                <a:lnTo>
                  <a:pt x="197358" y="100775"/>
                </a:lnTo>
                <a:lnTo>
                  <a:pt x="96584" y="0"/>
                </a:lnTo>
                <a:lnTo>
                  <a:pt x="0" y="96584"/>
                </a:lnTo>
                <a:lnTo>
                  <a:pt x="100775" y="197358"/>
                </a:lnTo>
                <a:lnTo>
                  <a:pt x="0" y="298132"/>
                </a:lnTo>
                <a:lnTo>
                  <a:pt x="96584" y="394716"/>
                </a:lnTo>
                <a:lnTo>
                  <a:pt x="197358" y="293941"/>
                </a:lnTo>
                <a:lnTo>
                  <a:pt x="298133" y="394716"/>
                </a:lnTo>
                <a:lnTo>
                  <a:pt x="394811" y="298132"/>
                </a:lnTo>
                <a:lnTo>
                  <a:pt x="294037" y="197358"/>
                </a:lnTo>
                <a:close/>
              </a:path>
            </a:pathLst>
          </a:custGeom>
          <a:noFill/>
          <a:ln w="38100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20;p2"/>
          <p:cNvSpPr/>
          <p:nvPr/>
        </p:nvSpPr>
        <p:spPr>
          <a:xfrm>
            <a:off x="715552" y="1885181"/>
            <a:ext cx="375070" cy="375070"/>
          </a:xfrm>
          <a:custGeom>
            <a:avLst/>
            <a:gdLst/>
            <a:ahLst/>
            <a:cxnLst/>
            <a:rect l="l" t="t" r="r" b="b"/>
            <a:pathLst>
              <a:path w="394811" h="394811" extrusionOk="0">
                <a:moveTo>
                  <a:pt x="394811" y="96583"/>
                </a:moveTo>
                <a:lnTo>
                  <a:pt x="298228" y="0"/>
                </a:lnTo>
                <a:lnTo>
                  <a:pt x="197453" y="100775"/>
                </a:lnTo>
                <a:lnTo>
                  <a:pt x="96679" y="0"/>
                </a:lnTo>
                <a:lnTo>
                  <a:pt x="0" y="96583"/>
                </a:lnTo>
                <a:lnTo>
                  <a:pt x="100870" y="197358"/>
                </a:lnTo>
                <a:lnTo>
                  <a:pt x="0" y="298133"/>
                </a:lnTo>
                <a:lnTo>
                  <a:pt x="96679" y="394811"/>
                </a:lnTo>
                <a:lnTo>
                  <a:pt x="197453" y="293942"/>
                </a:lnTo>
                <a:lnTo>
                  <a:pt x="298228" y="394811"/>
                </a:lnTo>
                <a:lnTo>
                  <a:pt x="394811" y="298133"/>
                </a:lnTo>
                <a:lnTo>
                  <a:pt x="294037" y="197358"/>
                </a:lnTo>
                <a:close/>
              </a:path>
            </a:pathLst>
          </a:custGeom>
          <a:noFill/>
          <a:ln w="38100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21;p2"/>
          <p:cNvSpPr/>
          <p:nvPr/>
        </p:nvSpPr>
        <p:spPr>
          <a:xfrm>
            <a:off x="9937415" y="5535973"/>
            <a:ext cx="434340" cy="615315"/>
          </a:xfrm>
          <a:custGeom>
            <a:avLst/>
            <a:gdLst/>
            <a:ahLst/>
            <a:cxnLst/>
            <a:rect l="l" t="t" r="r" b="b"/>
            <a:pathLst>
              <a:path w="457200" h="647700" extrusionOk="0">
                <a:moveTo>
                  <a:pt x="0" y="0"/>
                </a:moveTo>
                <a:lnTo>
                  <a:pt x="47625" y="542925"/>
                </a:lnTo>
                <a:lnTo>
                  <a:pt x="190500" y="400050"/>
                </a:lnTo>
                <a:lnTo>
                  <a:pt x="323850" y="647700"/>
                </a:lnTo>
                <a:lnTo>
                  <a:pt x="428625" y="571500"/>
                </a:lnTo>
                <a:lnTo>
                  <a:pt x="257175" y="342900"/>
                </a:lnTo>
                <a:lnTo>
                  <a:pt x="457200" y="295275"/>
                </a:lnTo>
                <a:close/>
              </a:path>
            </a:pathLst>
          </a:custGeom>
          <a:solidFill>
            <a:schemeClr val="accent1"/>
          </a:solidFill>
          <a:ln w="38100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22;p2"/>
          <p:cNvSpPr/>
          <p:nvPr/>
        </p:nvSpPr>
        <p:spPr>
          <a:xfrm>
            <a:off x="5561011" y="1137778"/>
            <a:ext cx="67865" cy="67865"/>
          </a:xfrm>
          <a:custGeom>
            <a:avLst/>
            <a:gdLst/>
            <a:ahLst/>
            <a:cxnLst/>
            <a:rect l="l" t="t" r="r" b="b"/>
            <a:pathLst>
              <a:path w="71437" h="71437" extrusionOk="0">
                <a:moveTo>
                  <a:pt x="71438" y="27432"/>
                </a:moveTo>
                <a:lnTo>
                  <a:pt x="44005" y="27432"/>
                </a:lnTo>
                <a:lnTo>
                  <a:pt x="44005" y="0"/>
                </a:lnTo>
                <a:lnTo>
                  <a:pt x="27432" y="0"/>
                </a:lnTo>
                <a:lnTo>
                  <a:pt x="27432" y="27432"/>
                </a:lnTo>
                <a:lnTo>
                  <a:pt x="0" y="27432"/>
                </a:lnTo>
                <a:lnTo>
                  <a:pt x="0" y="44006"/>
                </a:lnTo>
                <a:lnTo>
                  <a:pt x="27432" y="44006"/>
                </a:lnTo>
                <a:lnTo>
                  <a:pt x="27432" y="71438"/>
                </a:lnTo>
                <a:lnTo>
                  <a:pt x="44005" y="71438"/>
                </a:lnTo>
                <a:lnTo>
                  <a:pt x="44005" y="44006"/>
                </a:lnTo>
                <a:lnTo>
                  <a:pt x="71438" y="44006"/>
                </a:lnTo>
                <a:close/>
              </a:path>
            </a:pathLst>
          </a:custGeom>
          <a:solidFill>
            <a:schemeClr val="accent4"/>
          </a:solidFill>
          <a:ln w="12700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23;p2"/>
          <p:cNvSpPr/>
          <p:nvPr/>
        </p:nvSpPr>
        <p:spPr>
          <a:xfrm>
            <a:off x="5325636" y="1137778"/>
            <a:ext cx="67865" cy="67865"/>
          </a:xfrm>
          <a:custGeom>
            <a:avLst/>
            <a:gdLst/>
            <a:ahLst/>
            <a:cxnLst/>
            <a:rect l="l" t="t" r="r" b="b"/>
            <a:pathLst>
              <a:path w="71437" h="71437" extrusionOk="0">
                <a:moveTo>
                  <a:pt x="71438" y="27432"/>
                </a:moveTo>
                <a:lnTo>
                  <a:pt x="44005" y="27432"/>
                </a:lnTo>
                <a:lnTo>
                  <a:pt x="44005" y="0"/>
                </a:lnTo>
                <a:lnTo>
                  <a:pt x="27432" y="0"/>
                </a:lnTo>
                <a:lnTo>
                  <a:pt x="27432" y="27432"/>
                </a:lnTo>
                <a:lnTo>
                  <a:pt x="0" y="27432"/>
                </a:lnTo>
                <a:lnTo>
                  <a:pt x="0" y="44006"/>
                </a:lnTo>
                <a:lnTo>
                  <a:pt x="27432" y="44006"/>
                </a:lnTo>
                <a:lnTo>
                  <a:pt x="27432" y="71438"/>
                </a:lnTo>
                <a:lnTo>
                  <a:pt x="44005" y="71438"/>
                </a:lnTo>
                <a:lnTo>
                  <a:pt x="44005" y="44006"/>
                </a:lnTo>
                <a:lnTo>
                  <a:pt x="71438" y="44006"/>
                </a:lnTo>
                <a:close/>
              </a:path>
            </a:pathLst>
          </a:custGeom>
          <a:solidFill>
            <a:schemeClr val="accent4"/>
          </a:solidFill>
          <a:ln w="12700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24;p2"/>
          <p:cNvSpPr/>
          <p:nvPr/>
        </p:nvSpPr>
        <p:spPr>
          <a:xfrm>
            <a:off x="5099314" y="1137778"/>
            <a:ext cx="67865" cy="67865"/>
          </a:xfrm>
          <a:custGeom>
            <a:avLst/>
            <a:gdLst/>
            <a:ahLst/>
            <a:cxnLst/>
            <a:rect l="l" t="t" r="r" b="b"/>
            <a:pathLst>
              <a:path w="71437" h="71437" extrusionOk="0">
                <a:moveTo>
                  <a:pt x="71438" y="27432"/>
                </a:moveTo>
                <a:lnTo>
                  <a:pt x="44005" y="27432"/>
                </a:lnTo>
                <a:lnTo>
                  <a:pt x="44005" y="0"/>
                </a:lnTo>
                <a:lnTo>
                  <a:pt x="27432" y="0"/>
                </a:lnTo>
                <a:lnTo>
                  <a:pt x="27432" y="27432"/>
                </a:lnTo>
                <a:lnTo>
                  <a:pt x="0" y="27432"/>
                </a:lnTo>
                <a:lnTo>
                  <a:pt x="0" y="44006"/>
                </a:lnTo>
                <a:lnTo>
                  <a:pt x="27432" y="44006"/>
                </a:lnTo>
                <a:lnTo>
                  <a:pt x="27432" y="71438"/>
                </a:lnTo>
                <a:lnTo>
                  <a:pt x="44005" y="71438"/>
                </a:lnTo>
                <a:lnTo>
                  <a:pt x="44005" y="44006"/>
                </a:lnTo>
                <a:lnTo>
                  <a:pt x="71438" y="44006"/>
                </a:lnTo>
                <a:close/>
              </a:path>
            </a:pathLst>
          </a:custGeom>
          <a:solidFill>
            <a:schemeClr val="accent4"/>
          </a:solidFill>
          <a:ln w="12700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25;p2"/>
          <p:cNvSpPr/>
          <p:nvPr/>
        </p:nvSpPr>
        <p:spPr>
          <a:xfrm>
            <a:off x="4863939" y="1137778"/>
            <a:ext cx="67865" cy="67865"/>
          </a:xfrm>
          <a:custGeom>
            <a:avLst/>
            <a:gdLst/>
            <a:ahLst/>
            <a:cxnLst/>
            <a:rect l="l" t="t" r="r" b="b"/>
            <a:pathLst>
              <a:path w="71437" h="71437" extrusionOk="0">
                <a:moveTo>
                  <a:pt x="71438" y="27432"/>
                </a:moveTo>
                <a:lnTo>
                  <a:pt x="44005" y="27432"/>
                </a:lnTo>
                <a:lnTo>
                  <a:pt x="44005" y="0"/>
                </a:lnTo>
                <a:lnTo>
                  <a:pt x="27432" y="0"/>
                </a:lnTo>
                <a:lnTo>
                  <a:pt x="27432" y="27432"/>
                </a:lnTo>
                <a:lnTo>
                  <a:pt x="0" y="27432"/>
                </a:lnTo>
                <a:lnTo>
                  <a:pt x="0" y="44006"/>
                </a:lnTo>
                <a:lnTo>
                  <a:pt x="27432" y="44006"/>
                </a:lnTo>
                <a:lnTo>
                  <a:pt x="27432" y="71438"/>
                </a:lnTo>
                <a:lnTo>
                  <a:pt x="44005" y="71438"/>
                </a:lnTo>
                <a:lnTo>
                  <a:pt x="44005" y="44006"/>
                </a:lnTo>
                <a:lnTo>
                  <a:pt x="71438" y="44006"/>
                </a:lnTo>
                <a:close/>
              </a:path>
            </a:pathLst>
          </a:custGeom>
          <a:solidFill>
            <a:schemeClr val="accent4"/>
          </a:solidFill>
          <a:ln w="12700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26;p2"/>
          <p:cNvSpPr/>
          <p:nvPr/>
        </p:nvSpPr>
        <p:spPr>
          <a:xfrm>
            <a:off x="4628564" y="1137778"/>
            <a:ext cx="67865" cy="67865"/>
          </a:xfrm>
          <a:custGeom>
            <a:avLst/>
            <a:gdLst/>
            <a:ahLst/>
            <a:cxnLst/>
            <a:rect l="l" t="t" r="r" b="b"/>
            <a:pathLst>
              <a:path w="71437" h="71437" extrusionOk="0">
                <a:moveTo>
                  <a:pt x="71438" y="27432"/>
                </a:moveTo>
                <a:lnTo>
                  <a:pt x="44005" y="27432"/>
                </a:lnTo>
                <a:lnTo>
                  <a:pt x="44005" y="0"/>
                </a:lnTo>
                <a:lnTo>
                  <a:pt x="27432" y="0"/>
                </a:lnTo>
                <a:lnTo>
                  <a:pt x="27432" y="27432"/>
                </a:lnTo>
                <a:lnTo>
                  <a:pt x="0" y="27432"/>
                </a:lnTo>
                <a:lnTo>
                  <a:pt x="0" y="44006"/>
                </a:lnTo>
                <a:lnTo>
                  <a:pt x="27432" y="44006"/>
                </a:lnTo>
                <a:lnTo>
                  <a:pt x="27432" y="71438"/>
                </a:lnTo>
                <a:lnTo>
                  <a:pt x="44005" y="71438"/>
                </a:lnTo>
                <a:lnTo>
                  <a:pt x="44005" y="44006"/>
                </a:lnTo>
                <a:lnTo>
                  <a:pt x="71438" y="44006"/>
                </a:lnTo>
                <a:close/>
              </a:path>
            </a:pathLst>
          </a:custGeom>
          <a:solidFill>
            <a:schemeClr val="accent4"/>
          </a:solidFill>
          <a:ln w="12700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27;p2"/>
          <p:cNvSpPr/>
          <p:nvPr/>
        </p:nvSpPr>
        <p:spPr>
          <a:xfrm>
            <a:off x="4393189" y="1137778"/>
            <a:ext cx="67865" cy="67865"/>
          </a:xfrm>
          <a:custGeom>
            <a:avLst/>
            <a:gdLst/>
            <a:ahLst/>
            <a:cxnLst/>
            <a:rect l="l" t="t" r="r" b="b"/>
            <a:pathLst>
              <a:path w="71437" h="71437" extrusionOk="0">
                <a:moveTo>
                  <a:pt x="71438" y="27432"/>
                </a:moveTo>
                <a:lnTo>
                  <a:pt x="44005" y="27432"/>
                </a:lnTo>
                <a:lnTo>
                  <a:pt x="44005" y="0"/>
                </a:lnTo>
                <a:lnTo>
                  <a:pt x="27432" y="0"/>
                </a:lnTo>
                <a:lnTo>
                  <a:pt x="27432" y="27432"/>
                </a:lnTo>
                <a:lnTo>
                  <a:pt x="0" y="27432"/>
                </a:lnTo>
                <a:lnTo>
                  <a:pt x="0" y="44006"/>
                </a:lnTo>
                <a:lnTo>
                  <a:pt x="27432" y="44006"/>
                </a:lnTo>
                <a:lnTo>
                  <a:pt x="27432" y="71438"/>
                </a:lnTo>
                <a:lnTo>
                  <a:pt x="44005" y="71438"/>
                </a:lnTo>
                <a:lnTo>
                  <a:pt x="44005" y="44006"/>
                </a:lnTo>
                <a:lnTo>
                  <a:pt x="71438" y="44006"/>
                </a:lnTo>
                <a:close/>
              </a:path>
            </a:pathLst>
          </a:custGeom>
          <a:solidFill>
            <a:schemeClr val="accent4"/>
          </a:solidFill>
          <a:ln w="12700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28;p2"/>
          <p:cNvSpPr/>
          <p:nvPr/>
        </p:nvSpPr>
        <p:spPr>
          <a:xfrm>
            <a:off x="5561011" y="1382205"/>
            <a:ext cx="67865" cy="67865"/>
          </a:xfrm>
          <a:custGeom>
            <a:avLst/>
            <a:gdLst/>
            <a:ahLst/>
            <a:cxnLst/>
            <a:rect l="l" t="t" r="r" b="b"/>
            <a:pathLst>
              <a:path w="71437" h="71437" extrusionOk="0">
                <a:moveTo>
                  <a:pt x="71438" y="27432"/>
                </a:moveTo>
                <a:lnTo>
                  <a:pt x="44005" y="27432"/>
                </a:lnTo>
                <a:lnTo>
                  <a:pt x="44005" y="0"/>
                </a:lnTo>
                <a:lnTo>
                  <a:pt x="27432" y="0"/>
                </a:lnTo>
                <a:lnTo>
                  <a:pt x="27432" y="27432"/>
                </a:lnTo>
                <a:lnTo>
                  <a:pt x="0" y="27432"/>
                </a:lnTo>
                <a:lnTo>
                  <a:pt x="0" y="44005"/>
                </a:lnTo>
                <a:lnTo>
                  <a:pt x="27432" y="44005"/>
                </a:lnTo>
                <a:lnTo>
                  <a:pt x="27432" y="71438"/>
                </a:lnTo>
                <a:lnTo>
                  <a:pt x="44005" y="71438"/>
                </a:lnTo>
                <a:lnTo>
                  <a:pt x="44005" y="44005"/>
                </a:lnTo>
                <a:lnTo>
                  <a:pt x="71438" y="44005"/>
                </a:lnTo>
                <a:close/>
              </a:path>
            </a:pathLst>
          </a:custGeom>
          <a:solidFill>
            <a:schemeClr val="accent4"/>
          </a:solidFill>
          <a:ln w="12700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Google Shape;29;p2"/>
          <p:cNvSpPr/>
          <p:nvPr/>
        </p:nvSpPr>
        <p:spPr>
          <a:xfrm>
            <a:off x="5561011" y="1626633"/>
            <a:ext cx="67865" cy="67865"/>
          </a:xfrm>
          <a:custGeom>
            <a:avLst/>
            <a:gdLst/>
            <a:ahLst/>
            <a:cxnLst/>
            <a:rect l="l" t="t" r="r" b="b"/>
            <a:pathLst>
              <a:path w="71437" h="71437" extrusionOk="0">
                <a:moveTo>
                  <a:pt x="71438" y="27432"/>
                </a:moveTo>
                <a:lnTo>
                  <a:pt x="44005" y="27432"/>
                </a:lnTo>
                <a:lnTo>
                  <a:pt x="44005" y="0"/>
                </a:lnTo>
                <a:lnTo>
                  <a:pt x="27432" y="0"/>
                </a:lnTo>
                <a:lnTo>
                  <a:pt x="27432" y="27432"/>
                </a:lnTo>
                <a:lnTo>
                  <a:pt x="0" y="27432"/>
                </a:lnTo>
                <a:lnTo>
                  <a:pt x="0" y="44005"/>
                </a:lnTo>
                <a:lnTo>
                  <a:pt x="27432" y="44005"/>
                </a:lnTo>
                <a:lnTo>
                  <a:pt x="27432" y="71438"/>
                </a:lnTo>
                <a:lnTo>
                  <a:pt x="44005" y="71438"/>
                </a:lnTo>
                <a:lnTo>
                  <a:pt x="44005" y="44005"/>
                </a:lnTo>
                <a:lnTo>
                  <a:pt x="71438" y="44005"/>
                </a:lnTo>
                <a:close/>
              </a:path>
            </a:pathLst>
          </a:custGeom>
          <a:solidFill>
            <a:schemeClr val="accent4"/>
          </a:solidFill>
          <a:ln w="12700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Google Shape;30;p2"/>
          <p:cNvSpPr/>
          <p:nvPr/>
        </p:nvSpPr>
        <p:spPr>
          <a:xfrm>
            <a:off x="5561011" y="1871060"/>
            <a:ext cx="67865" cy="67865"/>
          </a:xfrm>
          <a:custGeom>
            <a:avLst/>
            <a:gdLst/>
            <a:ahLst/>
            <a:cxnLst/>
            <a:rect l="l" t="t" r="r" b="b"/>
            <a:pathLst>
              <a:path w="71437" h="71437" extrusionOk="0">
                <a:moveTo>
                  <a:pt x="71438" y="27432"/>
                </a:moveTo>
                <a:lnTo>
                  <a:pt x="44005" y="27432"/>
                </a:lnTo>
                <a:lnTo>
                  <a:pt x="44005" y="0"/>
                </a:lnTo>
                <a:lnTo>
                  <a:pt x="27432" y="0"/>
                </a:lnTo>
                <a:lnTo>
                  <a:pt x="27432" y="27432"/>
                </a:lnTo>
                <a:lnTo>
                  <a:pt x="0" y="27432"/>
                </a:lnTo>
                <a:lnTo>
                  <a:pt x="0" y="44005"/>
                </a:lnTo>
                <a:lnTo>
                  <a:pt x="27432" y="44005"/>
                </a:lnTo>
                <a:lnTo>
                  <a:pt x="27432" y="71438"/>
                </a:lnTo>
                <a:lnTo>
                  <a:pt x="44005" y="71438"/>
                </a:lnTo>
                <a:lnTo>
                  <a:pt x="44005" y="44005"/>
                </a:lnTo>
                <a:lnTo>
                  <a:pt x="71438" y="44005"/>
                </a:lnTo>
                <a:close/>
              </a:path>
            </a:pathLst>
          </a:custGeom>
          <a:solidFill>
            <a:schemeClr val="accent4"/>
          </a:solidFill>
          <a:ln w="12700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31;p2"/>
          <p:cNvSpPr/>
          <p:nvPr/>
        </p:nvSpPr>
        <p:spPr>
          <a:xfrm>
            <a:off x="794675" y="485971"/>
            <a:ext cx="190024" cy="190024"/>
          </a:xfrm>
          <a:custGeom>
            <a:avLst/>
            <a:gdLst/>
            <a:ahLst/>
            <a:cxnLst/>
            <a:rect l="l" t="t" r="r" b="b"/>
            <a:pathLst>
              <a:path w="200025" h="200025" extrusionOk="0">
                <a:moveTo>
                  <a:pt x="100013" y="200025"/>
                </a:moveTo>
                <a:lnTo>
                  <a:pt x="100013" y="200025"/>
                </a:lnTo>
                <a:cubicBezTo>
                  <a:pt x="44958" y="200025"/>
                  <a:pt x="0" y="155067"/>
                  <a:pt x="0" y="100013"/>
                </a:cubicBezTo>
                <a:lnTo>
                  <a:pt x="0" y="100013"/>
                </a:lnTo>
                <a:cubicBezTo>
                  <a:pt x="0" y="44958"/>
                  <a:pt x="44958" y="0"/>
                  <a:pt x="100013" y="0"/>
                </a:cubicBezTo>
                <a:lnTo>
                  <a:pt x="100013" y="0"/>
                </a:lnTo>
                <a:cubicBezTo>
                  <a:pt x="155067" y="0"/>
                  <a:pt x="200025" y="44958"/>
                  <a:pt x="200025" y="100013"/>
                </a:cubicBezTo>
                <a:lnTo>
                  <a:pt x="200025" y="100013"/>
                </a:lnTo>
                <a:cubicBezTo>
                  <a:pt x="200025" y="155067"/>
                  <a:pt x="155067" y="200025"/>
                  <a:pt x="100013" y="200025"/>
                </a:cubicBezTo>
                <a:close/>
              </a:path>
            </a:pathLst>
          </a:custGeom>
          <a:solidFill>
            <a:schemeClr val="accent1"/>
          </a:solidFill>
          <a:ln w="38100" cap="flat" cmpd="sng">
            <a:solidFill>
              <a:schemeClr val="accent4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32;p2"/>
          <p:cNvSpPr/>
          <p:nvPr/>
        </p:nvSpPr>
        <p:spPr>
          <a:xfrm>
            <a:off x="1165842" y="485971"/>
            <a:ext cx="190024" cy="190024"/>
          </a:xfrm>
          <a:custGeom>
            <a:avLst/>
            <a:gdLst/>
            <a:ahLst/>
            <a:cxnLst/>
            <a:rect l="l" t="t" r="r" b="b"/>
            <a:pathLst>
              <a:path w="200025" h="200025" extrusionOk="0">
                <a:moveTo>
                  <a:pt x="100013" y="200025"/>
                </a:moveTo>
                <a:lnTo>
                  <a:pt x="100013" y="200025"/>
                </a:lnTo>
                <a:cubicBezTo>
                  <a:pt x="44958" y="200025"/>
                  <a:pt x="0" y="155067"/>
                  <a:pt x="0" y="100013"/>
                </a:cubicBezTo>
                <a:lnTo>
                  <a:pt x="0" y="100013"/>
                </a:lnTo>
                <a:cubicBezTo>
                  <a:pt x="0" y="45053"/>
                  <a:pt x="44958" y="0"/>
                  <a:pt x="100013" y="0"/>
                </a:cubicBezTo>
                <a:lnTo>
                  <a:pt x="100013" y="0"/>
                </a:lnTo>
                <a:cubicBezTo>
                  <a:pt x="154972" y="0"/>
                  <a:pt x="200025" y="44958"/>
                  <a:pt x="200025" y="100013"/>
                </a:cubicBezTo>
                <a:lnTo>
                  <a:pt x="200025" y="100013"/>
                </a:lnTo>
                <a:cubicBezTo>
                  <a:pt x="200025" y="155067"/>
                  <a:pt x="155067" y="200025"/>
                  <a:pt x="100013" y="200025"/>
                </a:cubicBezTo>
                <a:close/>
              </a:path>
            </a:pathLst>
          </a:custGeom>
          <a:solidFill>
            <a:schemeClr val="accent2"/>
          </a:solidFill>
          <a:ln w="38100" cap="flat" cmpd="sng">
            <a:solidFill>
              <a:schemeClr val="accent4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33;p2"/>
          <p:cNvSpPr/>
          <p:nvPr/>
        </p:nvSpPr>
        <p:spPr>
          <a:xfrm>
            <a:off x="1546063" y="485971"/>
            <a:ext cx="190024" cy="190024"/>
          </a:xfrm>
          <a:custGeom>
            <a:avLst/>
            <a:gdLst/>
            <a:ahLst/>
            <a:cxnLst/>
            <a:rect l="l" t="t" r="r" b="b"/>
            <a:pathLst>
              <a:path w="200025" h="200025" extrusionOk="0">
                <a:moveTo>
                  <a:pt x="100013" y="200025"/>
                </a:moveTo>
                <a:lnTo>
                  <a:pt x="100013" y="200025"/>
                </a:lnTo>
                <a:cubicBezTo>
                  <a:pt x="44958" y="200025"/>
                  <a:pt x="0" y="155067"/>
                  <a:pt x="0" y="100013"/>
                </a:cubicBezTo>
                <a:lnTo>
                  <a:pt x="0" y="100013"/>
                </a:lnTo>
                <a:cubicBezTo>
                  <a:pt x="0" y="45053"/>
                  <a:pt x="44958" y="0"/>
                  <a:pt x="100013" y="0"/>
                </a:cubicBezTo>
                <a:lnTo>
                  <a:pt x="100013" y="0"/>
                </a:lnTo>
                <a:cubicBezTo>
                  <a:pt x="154972" y="0"/>
                  <a:pt x="200025" y="44958"/>
                  <a:pt x="200025" y="100013"/>
                </a:cubicBezTo>
                <a:lnTo>
                  <a:pt x="200025" y="100013"/>
                </a:lnTo>
                <a:cubicBezTo>
                  <a:pt x="200025" y="155067"/>
                  <a:pt x="155067" y="200025"/>
                  <a:pt x="100013" y="200025"/>
                </a:cubicBezTo>
                <a:close/>
              </a:path>
            </a:pathLst>
          </a:custGeom>
          <a:solidFill>
            <a:schemeClr val="accent1"/>
          </a:solidFill>
          <a:ln w="38100" cap="flat" cmpd="sng">
            <a:solidFill>
              <a:schemeClr val="accent4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34;p2"/>
          <p:cNvSpPr/>
          <p:nvPr/>
        </p:nvSpPr>
        <p:spPr>
          <a:xfrm>
            <a:off x="11474727" y="1039166"/>
            <a:ext cx="67865" cy="67865"/>
          </a:xfrm>
          <a:custGeom>
            <a:avLst/>
            <a:gdLst/>
            <a:ahLst/>
            <a:cxnLst/>
            <a:rect l="l" t="t" r="r" b="b"/>
            <a:pathLst>
              <a:path w="71437" h="71437" extrusionOk="0">
                <a:moveTo>
                  <a:pt x="71438" y="27432"/>
                </a:moveTo>
                <a:lnTo>
                  <a:pt x="44005" y="27432"/>
                </a:lnTo>
                <a:lnTo>
                  <a:pt x="44005" y="0"/>
                </a:lnTo>
                <a:lnTo>
                  <a:pt x="27432" y="0"/>
                </a:lnTo>
                <a:lnTo>
                  <a:pt x="27432" y="27432"/>
                </a:lnTo>
                <a:lnTo>
                  <a:pt x="0" y="27432"/>
                </a:lnTo>
                <a:lnTo>
                  <a:pt x="0" y="44006"/>
                </a:lnTo>
                <a:lnTo>
                  <a:pt x="27432" y="44006"/>
                </a:lnTo>
                <a:lnTo>
                  <a:pt x="27432" y="71438"/>
                </a:lnTo>
                <a:lnTo>
                  <a:pt x="44005" y="71438"/>
                </a:lnTo>
                <a:lnTo>
                  <a:pt x="44005" y="44006"/>
                </a:lnTo>
                <a:lnTo>
                  <a:pt x="71438" y="44006"/>
                </a:lnTo>
                <a:close/>
              </a:path>
            </a:pathLst>
          </a:custGeom>
          <a:solidFill>
            <a:schemeClr val="accent4"/>
          </a:solidFill>
          <a:ln w="12700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Google Shape;35;p2"/>
          <p:cNvSpPr/>
          <p:nvPr/>
        </p:nvSpPr>
        <p:spPr>
          <a:xfrm>
            <a:off x="11474727" y="1283593"/>
            <a:ext cx="67865" cy="67865"/>
          </a:xfrm>
          <a:custGeom>
            <a:avLst/>
            <a:gdLst/>
            <a:ahLst/>
            <a:cxnLst/>
            <a:rect l="l" t="t" r="r" b="b"/>
            <a:pathLst>
              <a:path w="71437" h="71437" extrusionOk="0">
                <a:moveTo>
                  <a:pt x="71438" y="27432"/>
                </a:moveTo>
                <a:lnTo>
                  <a:pt x="44005" y="27432"/>
                </a:lnTo>
                <a:lnTo>
                  <a:pt x="44005" y="0"/>
                </a:lnTo>
                <a:lnTo>
                  <a:pt x="27432" y="0"/>
                </a:lnTo>
                <a:lnTo>
                  <a:pt x="27432" y="27432"/>
                </a:lnTo>
                <a:lnTo>
                  <a:pt x="0" y="27432"/>
                </a:lnTo>
                <a:lnTo>
                  <a:pt x="0" y="44005"/>
                </a:lnTo>
                <a:lnTo>
                  <a:pt x="27432" y="44005"/>
                </a:lnTo>
                <a:lnTo>
                  <a:pt x="27432" y="71438"/>
                </a:lnTo>
                <a:lnTo>
                  <a:pt x="44005" y="71438"/>
                </a:lnTo>
                <a:lnTo>
                  <a:pt x="44005" y="44005"/>
                </a:lnTo>
                <a:lnTo>
                  <a:pt x="71438" y="44005"/>
                </a:lnTo>
                <a:close/>
              </a:path>
            </a:pathLst>
          </a:custGeom>
          <a:solidFill>
            <a:schemeClr val="accent4"/>
          </a:solidFill>
          <a:ln w="12700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" name="Google Shape;36;p2"/>
          <p:cNvSpPr/>
          <p:nvPr/>
        </p:nvSpPr>
        <p:spPr>
          <a:xfrm>
            <a:off x="11474727" y="1528021"/>
            <a:ext cx="67865" cy="67865"/>
          </a:xfrm>
          <a:custGeom>
            <a:avLst/>
            <a:gdLst/>
            <a:ahLst/>
            <a:cxnLst/>
            <a:rect l="l" t="t" r="r" b="b"/>
            <a:pathLst>
              <a:path w="71437" h="71437" extrusionOk="0">
                <a:moveTo>
                  <a:pt x="71438" y="27432"/>
                </a:moveTo>
                <a:lnTo>
                  <a:pt x="44005" y="27432"/>
                </a:lnTo>
                <a:lnTo>
                  <a:pt x="44005" y="0"/>
                </a:lnTo>
                <a:lnTo>
                  <a:pt x="27432" y="0"/>
                </a:lnTo>
                <a:lnTo>
                  <a:pt x="27432" y="27432"/>
                </a:lnTo>
                <a:lnTo>
                  <a:pt x="0" y="27432"/>
                </a:lnTo>
                <a:lnTo>
                  <a:pt x="0" y="44005"/>
                </a:lnTo>
                <a:lnTo>
                  <a:pt x="27432" y="44005"/>
                </a:lnTo>
                <a:lnTo>
                  <a:pt x="27432" y="71438"/>
                </a:lnTo>
                <a:lnTo>
                  <a:pt x="44005" y="71438"/>
                </a:lnTo>
                <a:lnTo>
                  <a:pt x="44005" y="44005"/>
                </a:lnTo>
                <a:lnTo>
                  <a:pt x="71438" y="44005"/>
                </a:lnTo>
                <a:close/>
              </a:path>
            </a:pathLst>
          </a:custGeom>
          <a:solidFill>
            <a:schemeClr val="accent4"/>
          </a:solidFill>
          <a:ln w="12700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" name="Google Shape;37;p2"/>
          <p:cNvSpPr/>
          <p:nvPr/>
        </p:nvSpPr>
        <p:spPr>
          <a:xfrm>
            <a:off x="11474727" y="1772447"/>
            <a:ext cx="67865" cy="67865"/>
          </a:xfrm>
          <a:custGeom>
            <a:avLst/>
            <a:gdLst/>
            <a:ahLst/>
            <a:cxnLst/>
            <a:rect l="l" t="t" r="r" b="b"/>
            <a:pathLst>
              <a:path w="71437" h="71437" extrusionOk="0">
                <a:moveTo>
                  <a:pt x="71438" y="27432"/>
                </a:moveTo>
                <a:lnTo>
                  <a:pt x="44005" y="27432"/>
                </a:lnTo>
                <a:lnTo>
                  <a:pt x="44005" y="0"/>
                </a:lnTo>
                <a:lnTo>
                  <a:pt x="27432" y="0"/>
                </a:lnTo>
                <a:lnTo>
                  <a:pt x="27432" y="27432"/>
                </a:lnTo>
                <a:lnTo>
                  <a:pt x="0" y="27432"/>
                </a:lnTo>
                <a:lnTo>
                  <a:pt x="0" y="44005"/>
                </a:lnTo>
                <a:lnTo>
                  <a:pt x="27432" y="44005"/>
                </a:lnTo>
                <a:lnTo>
                  <a:pt x="27432" y="71438"/>
                </a:lnTo>
                <a:lnTo>
                  <a:pt x="44005" y="71438"/>
                </a:lnTo>
                <a:lnTo>
                  <a:pt x="44005" y="44005"/>
                </a:lnTo>
                <a:lnTo>
                  <a:pt x="71438" y="44005"/>
                </a:lnTo>
                <a:close/>
              </a:path>
            </a:pathLst>
          </a:custGeom>
          <a:solidFill>
            <a:schemeClr val="accent4"/>
          </a:solidFill>
          <a:ln w="12700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Google Shape;38;p2"/>
          <p:cNvSpPr/>
          <p:nvPr/>
        </p:nvSpPr>
        <p:spPr>
          <a:xfrm>
            <a:off x="2155119" y="6280530"/>
            <a:ext cx="67865" cy="67865"/>
          </a:xfrm>
          <a:custGeom>
            <a:avLst/>
            <a:gdLst/>
            <a:ahLst/>
            <a:cxnLst/>
            <a:rect l="l" t="t" r="r" b="b"/>
            <a:pathLst>
              <a:path w="71437" h="71437" extrusionOk="0">
                <a:moveTo>
                  <a:pt x="71438" y="27432"/>
                </a:moveTo>
                <a:lnTo>
                  <a:pt x="44005" y="27432"/>
                </a:lnTo>
                <a:lnTo>
                  <a:pt x="44005" y="0"/>
                </a:lnTo>
                <a:lnTo>
                  <a:pt x="27432" y="0"/>
                </a:lnTo>
                <a:lnTo>
                  <a:pt x="27432" y="27432"/>
                </a:lnTo>
                <a:lnTo>
                  <a:pt x="0" y="27432"/>
                </a:lnTo>
                <a:lnTo>
                  <a:pt x="0" y="44006"/>
                </a:lnTo>
                <a:lnTo>
                  <a:pt x="27432" y="44006"/>
                </a:lnTo>
                <a:lnTo>
                  <a:pt x="27432" y="71438"/>
                </a:lnTo>
                <a:lnTo>
                  <a:pt x="44005" y="71438"/>
                </a:lnTo>
                <a:lnTo>
                  <a:pt x="44005" y="44006"/>
                </a:lnTo>
                <a:lnTo>
                  <a:pt x="71438" y="44006"/>
                </a:lnTo>
                <a:close/>
              </a:path>
            </a:pathLst>
          </a:custGeom>
          <a:solidFill>
            <a:schemeClr val="accent4"/>
          </a:solidFill>
          <a:ln w="12700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" name="Google Shape;39;p2"/>
          <p:cNvSpPr/>
          <p:nvPr/>
        </p:nvSpPr>
        <p:spPr>
          <a:xfrm>
            <a:off x="1928796" y="6280530"/>
            <a:ext cx="67865" cy="67865"/>
          </a:xfrm>
          <a:custGeom>
            <a:avLst/>
            <a:gdLst/>
            <a:ahLst/>
            <a:cxnLst/>
            <a:rect l="l" t="t" r="r" b="b"/>
            <a:pathLst>
              <a:path w="71437" h="71437" extrusionOk="0">
                <a:moveTo>
                  <a:pt x="71438" y="27432"/>
                </a:moveTo>
                <a:lnTo>
                  <a:pt x="44005" y="27432"/>
                </a:lnTo>
                <a:lnTo>
                  <a:pt x="44005" y="0"/>
                </a:lnTo>
                <a:lnTo>
                  <a:pt x="27432" y="0"/>
                </a:lnTo>
                <a:lnTo>
                  <a:pt x="27432" y="27432"/>
                </a:lnTo>
                <a:lnTo>
                  <a:pt x="0" y="27432"/>
                </a:lnTo>
                <a:lnTo>
                  <a:pt x="0" y="44006"/>
                </a:lnTo>
                <a:lnTo>
                  <a:pt x="27432" y="44006"/>
                </a:lnTo>
                <a:lnTo>
                  <a:pt x="27432" y="71438"/>
                </a:lnTo>
                <a:lnTo>
                  <a:pt x="44005" y="71438"/>
                </a:lnTo>
                <a:lnTo>
                  <a:pt x="44005" y="44006"/>
                </a:lnTo>
                <a:lnTo>
                  <a:pt x="71438" y="44006"/>
                </a:lnTo>
                <a:close/>
              </a:path>
            </a:pathLst>
          </a:custGeom>
          <a:solidFill>
            <a:schemeClr val="accent4"/>
          </a:solidFill>
          <a:ln w="12700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Google Shape;40;p2"/>
          <p:cNvSpPr/>
          <p:nvPr/>
        </p:nvSpPr>
        <p:spPr>
          <a:xfrm>
            <a:off x="1693422" y="6280530"/>
            <a:ext cx="67865" cy="67865"/>
          </a:xfrm>
          <a:custGeom>
            <a:avLst/>
            <a:gdLst/>
            <a:ahLst/>
            <a:cxnLst/>
            <a:rect l="l" t="t" r="r" b="b"/>
            <a:pathLst>
              <a:path w="71437" h="71437" extrusionOk="0">
                <a:moveTo>
                  <a:pt x="71438" y="27432"/>
                </a:moveTo>
                <a:lnTo>
                  <a:pt x="44005" y="27432"/>
                </a:lnTo>
                <a:lnTo>
                  <a:pt x="44005" y="0"/>
                </a:lnTo>
                <a:lnTo>
                  <a:pt x="27432" y="0"/>
                </a:lnTo>
                <a:lnTo>
                  <a:pt x="27432" y="27432"/>
                </a:lnTo>
                <a:lnTo>
                  <a:pt x="0" y="27432"/>
                </a:lnTo>
                <a:lnTo>
                  <a:pt x="0" y="44006"/>
                </a:lnTo>
                <a:lnTo>
                  <a:pt x="27432" y="44006"/>
                </a:lnTo>
                <a:lnTo>
                  <a:pt x="27432" y="71438"/>
                </a:lnTo>
                <a:lnTo>
                  <a:pt x="44005" y="71438"/>
                </a:lnTo>
                <a:lnTo>
                  <a:pt x="44005" y="44006"/>
                </a:lnTo>
                <a:lnTo>
                  <a:pt x="71438" y="44006"/>
                </a:lnTo>
                <a:close/>
              </a:path>
            </a:pathLst>
          </a:custGeom>
          <a:solidFill>
            <a:schemeClr val="accent4"/>
          </a:solidFill>
          <a:ln w="12700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" name="Google Shape;41;p2"/>
          <p:cNvSpPr/>
          <p:nvPr/>
        </p:nvSpPr>
        <p:spPr>
          <a:xfrm>
            <a:off x="1458047" y="6280530"/>
            <a:ext cx="67865" cy="67865"/>
          </a:xfrm>
          <a:custGeom>
            <a:avLst/>
            <a:gdLst/>
            <a:ahLst/>
            <a:cxnLst/>
            <a:rect l="l" t="t" r="r" b="b"/>
            <a:pathLst>
              <a:path w="71437" h="71437" extrusionOk="0">
                <a:moveTo>
                  <a:pt x="71438" y="27432"/>
                </a:moveTo>
                <a:lnTo>
                  <a:pt x="44005" y="27432"/>
                </a:lnTo>
                <a:lnTo>
                  <a:pt x="44005" y="0"/>
                </a:lnTo>
                <a:lnTo>
                  <a:pt x="27432" y="0"/>
                </a:lnTo>
                <a:lnTo>
                  <a:pt x="27432" y="27432"/>
                </a:lnTo>
                <a:lnTo>
                  <a:pt x="0" y="27432"/>
                </a:lnTo>
                <a:lnTo>
                  <a:pt x="0" y="44006"/>
                </a:lnTo>
                <a:lnTo>
                  <a:pt x="27432" y="44006"/>
                </a:lnTo>
                <a:lnTo>
                  <a:pt x="27432" y="71438"/>
                </a:lnTo>
                <a:lnTo>
                  <a:pt x="44005" y="71438"/>
                </a:lnTo>
                <a:lnTo>
                  <a:pt x="44005" y="44006"/>
                </a:lnTo>
                <a:lnTo>
                  <a:pt x="71438" y="44006"/>
                </a:lnTo>
                <a:close/>
              </a:path>
            </a:pathLst>
          </a:custGeom>
          <a:solidFill>
            <a:schemeClr val="accent4"/>
          </a:solidFill>
          <a:ln w="12700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" name="Google Shape;42;p2"/>
          <p:cNvSpPr/>
          <p:nvPr/>
        </p:nvSpPr>
        <p:spPr>
          <a:xfrm>
            <a:off x="1222672" y="6280530"/>
            <a:ext cx="67865" cy="67865"/>
          </a:xfrm>
          <a:custGeom>
            <a:avLst/>
            <a:gdLst/>
            <a:ahLst/>
            <a:cxnLst/>
            <a:rect l="l" t="t" r="r" b="b"/>
            <a:pathLst>
              <a:path w="71437" h="71437" extrusionOk="0">
                <a:moveTo>
                  <a:pt x="71438" y="27432"/>
                </a:moveTo>
                <a:lnTo>
                  <a:pt x="44005" y="27432"/>
                </a:lnTo>
                <a:lnTo>
                  <a:pt x="44005" y="0"/>
                </a:lnTo>
                <a:lnTo>
                  <a:pt x="27432" y="0"/>
                </a:lnTo>
                <a:lnTo>
                  <a:pt x="27432" y="27432"/>
                </a:lnTo>
                <a:lnTo>
                  <a:pt x="0" y="27432"/>
                </a:lnTo>
                <a:lnTo>
                  <a:pt x="0" y="44006"/>
                </a:lnTo>
                <a:lnTo>
                  <a:pt x="27432" y="44006"/>
                </a:lnTo>
                <a:lnTo>
                  <a:pt x="27432" y="71438"/>
                </a:lnTo>
                <a:lnTo>
                  <a:pt x="44005" y="71438"/>
                </a:lnTo>
                <a:lnTo>
                  <a:pt x="44005" y="44006"/>
                </a:lnTo>
                <a:lnTo>
                  <a:pt x="71438" y="44006"/>
                </a:lnTo>
                <a:close/>
              </a:path>
            </a:pathLst>
          </a:custGeom>
          <a:solidFill>
            <a:schemeClr val="accent4"/>
          </a:solidFill>
          <a:ln w="12700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Google Shape;43;p2"/>
          <p:cNvSpPr txBox="1">
            <a:spLocks noGrp="1"/>
          </p:cNvSpPr>
          <p:nvPr>
            <p:ph type="title"/>
          </p:nvPr>
        </p:nvSpPr>
        <p:spPr>
          <a:xfrm>
            <a:off x="6016834" y="1851863"/>
            <a:ext cx="5268000" cy="1230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600"/>
              <a:buNone/>
              <a:defRPr sz="6600"/>
            </a:lvl1pPr>
            <a:lvl2pPr lvl="1" algn="r"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2pPr>
            <a:lvl3pPr lvl="2" algn="r"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3pPr>
            <a:lvl4pPr lvl="3" algn="r"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4pPr>
            <a:lvl5pPr lvl="4" algn="r"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5pPr>
            <a:lvl6pPr lvl="5" algn="r"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6pPr>
            <a:lvl7pPr lvl="6" algn="r"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7pPr>
            <a:lvl8pPr lvl="7" algn="r"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8pPr>
            <a:lvl9pPr lvl="8" algn="r"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9pPr>
          </a:lstStyle>
          <a:p>
            <a:endParaRPr/>
          </a:p>
        </p:txBody>
      </p:sp>
      <p:sp>
        <p:nvSpPr>
          <p:cNvPr id="44" name="Google Shape;44;p2"/>
          <p:cNvSpPr txBox="1">
            <a:spLocks noGrp="1"/>
          </p:cNvSpPr>
          <p:nvPr>
            <p:ph type="subTitle" idx="1"/>
          </p:nvPr>
        </p:nvSpPr>
        <p:spPr>
          <a:xfrm>
            <a:off x="6007931" y="4078311"/>
            <a:ext cx="5277000" cy="717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1pPr>
            <a:lvl2pPr lvl="1" algn="r"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2pPr>
            <a:lvl3pPr lvl="2" algn="r"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3pPr>
            <a:lvl4pPr lvl="3" algn="r"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4pPr>
            <a:lvl5pPr lvl="4" algn="r"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5pPr>
            <a:lvl6pPr lvl="5" algn="r"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6pPr>
            <a:lvl7pPr lvl="6" algn="r"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7pPr>
            <a:lvl8pPr lvl="7" algn="r"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8pPr>
            <a:lvl9pPr lvl="8" algn="r">
              <a:spcBef>
                <a:spcPts val="2100"/>
              </a:spcBef>
              <a:spcAft>
                <a:spcPts val="2100"/>
              </a:spcAft>
              <a:buSzPts val="19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2"/>
          <p:cNvSpPr/>
          <p:nvPr/>
        </p:nvSpPr>
        <p:spPr>
          <a:xfrm rot="5400000">
            <a:off x="539449" y="5583511"/>
            <a:ext cx="700463" cy="361950"/>
          </a:xfrm>
          <a:custGeom>
            <a:avLst/>
            <a:gdLst/>
            <a:ahLst/>
            <a:cxnLst/>
            <a:rect l="l" t="t" r="r" b="b"/>
            <a:pathLst>
              <a:path w="737329" h="381000" extrusionOk="0">
                <a:moveTo>
                  <a:pt x="0" y="190500"/>
                </a:moveTo>
                <a:lnTo>
                  <a:pt x="194405" y="381000"/>
                </a:lnTo>
                <a:lnTo>
                  <a:pt x="194405" y="261938"/>
                </a:lnTo>
                <a:lnTo>
                  <a:pt x="737330" y="261938"/>
                </a:lnTo>
                <a:lnTo>
                  <a:pt x="737330" y="119063"/>
                </a:lnTo>
                <a:lnTo>
                  <a:pt x="194405" y="119063"/>
                </a:lnTo>
                <a:lnTo>
                  <a:pt x="194405" y="0"/>
                </a:lnTo>
                <a:close/>
              </a:path>
            </a:pathLst>
          </a:custGeom>
          <a:solidFill>
            <a:schemeClr val="accent1"/>
          </a:solidFill>
          <a:ln w="38100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7 Title and text right">
  <p:cSld name="CUSTOM_16"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20"/>
          <p:cNvSpPr/>
          <p:nvPr/>
        </p:nvSpPr>
        <p:spPr>
          <a:xfrm>
            <a:off x="6127094" y="531613"/>
            <a:ext cx="5431250" cy="5895094"/>
          </a:xfrm>
          <a:custGeom>
            <a:avLst/>
            <a:gdLst/>
            <a:ahLst/>
            <a:cxnLst/>
            <a:rect l="l" t="t" r="r" b="b"/>
            <a:pathLst>
              <a:path w="4362450" h="4943475" extrusionOk="0">
                <a:moveTo>
                  <a:pt x="0" y="0"/>
                </a:moveTo>
                <a:lnTo>
                  <a:pt x="4362450" y="0"/>
                </a:lnTo>
                <a:lnTo>
                  <a:pt x="4362450" y="4943475"/>
                </a:lnTo>
                <a:lnTo>
                  <a:pt x="0" y="4943475"/>
                </a:lnTo>
                <a:close/>
              </a:path>
            </a:pathLst>
          </a:custGeom>
          <a:solidFill>
            <a:schemeClr val="accent4"/>
          </a:solidFill>
          <a:ln w="38100" cap="flat" cmpd="sng">
            <a:solidFill>
              <a:schemeClr val="accent4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127000" sx="102000" sy="102000" algn="ctr" rotWithShape="0">
              <a:srgbClr val="000000">
                <a:alpha val="2471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4" name="Google Shape;434;p20"/>
          <p:cNvSpPr/>
          <p:nvPr/>
        </p:nvSpPr>
        <p:spPr>
          <a:xfrm>
            <a:off x="5980875" y="435813"/>
            <a:ext cx="5477113" cy="5775198"/>
          </a:xfrm>
          <a:custGeom>
            <a:avLst/>
            <a:gdLst/>
            <a:ahLst/>
            <a:cxnLst/>
            <a:rect l="l" t="t" r="r" b="b"/>
            <a:pathLst>
              <a:path w="11715750" h="6562725" extrusionOk="0">
                <a:moveTo>
                  <a:pt x="0" y="0"/>
                </a:moveTo>
                <a:lnTo>
                  <a:pt x="11715750" y="0"/>
                </a:lnTo>
                <a:lnTo>
                  <a:pt x="11715750" y="6562725"/>
                </a:lnTo>
                <a:lnTo>
                  <a:pt x="0" y="6562725"/>
                </a:lnTo>
                <a:close/>
              </a:path>
            </a:pathLst>
          </a:custGeom>
          <a:solidFill>
            <a:srgbClr val="FFFFFF"/>
          </a:solidFill>
          <a:ln w="38100" cap="flat" cmpd="sng">
            <a:solidFill>
              <a:schemeClr val="accent4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127000" sx="102000" sy="102000" algn="ctr" rotWithShape="0">
              <a:srgbClr val="000000">
                <a:alpha val="2471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5" name="Google Shape;435;p20"/>
          <p:cNvSpPr/>
          <p:nvPr/>
        </p:nvSpPr>
        <p:spPr>
          <a:xfrm>
            <a:off x="5979762" y="431288"/>
            <a:ext cx="5477113" cy="538400"/>
          </a:xfrm>
          <a:custGeom>
            <a:avLst/>
            <a:gdLst/>
            <a:ahLst/>
            <a:cxnLst/>
            <a:rect l="l" t="t" r="r" b="b"/>
            <a:pathLst>
              <a:path w="11715750" h="566737" extrusionOk="0">
                <a:moveTo>
                  <a:pt x="0" y="0"/>
                </a:moveTo>
                <a:lnTo>
                  <a:pt x="11715750" y="0"/>
                </a:lnTo>
                <a:lnTo>
                  <a:pt x="11715750" y="566738"/>
                </a:lnTo>
                <a:lnTo>
                  <a:pt x="0" y="566738"/>
                </a:lnTo>
                <a:close/>
              </a:path>
            </a:pathLst>
          </a:custGeom>
          <a:solidFill>
            <a:srgbClr val="FFFFFF"/>
          </a:solidFill>
          <a:ln w="38100" cap="flat" cmpd="sng">
            <a:solidFill>
              <a:schemeClr val="accent4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6" name="Google Shape;436;p20"/>
          <p:cNvSpPr/>
          <p:nvPr/>
        </p:nvSpPr>
        <p:spPr>
          <a:xfrm>
            <a:off x="10880965" y="1247119"/>
            <a:ext cx="375070" cy="375070"/>
          </a:xfrm>
          <a:custGeom>
            <a:avLst/>
            <a:gdLst/>
            <a:ahLst/>
            <a:cxnLst/>
            <a:rect l="l" t="t" r="r" b="b"/>
            <a:pathLst>
              <a:path w="394811" h="394811" extrusionOk="0">
                <a:moveTo>
                  <a:pt x="394811" y="96583"/>
                </a:moveTo>
                <a:lnTo>
                  <a:pt x="298228" y="0"/>
                </a:lnTo>
                <a:lnTo>
                  <a:pt x="197453" y="100775"/>
                </a:lnTo>
                <a:lnTo>
                  <a:pt x="96679" y="0"/>
                </a:lnTo>
                <a:lnTo>
                  <a:pt x="0" y="96583"/>
                </a:lnTo>
                <a:lnTo>
                  <a:pt x="100870" y="197358"/>
                </a:lnTo>
                <a:lnTo>
                  <a:pt x="0" y="298133"/>
                </a:lnTo>
                <a:lnTo>
                  <a:pt x="96679" y="394811"/>
                </a:lnTo>
                <a:lnTo>
                  <a:pt x="197453" y="293942"/>
                </a:lnTo>
                <a:lnTo>
                  <a:pt x="298228" y="394811"/>
                </a:lnTo>
                <a:lnTo>
                  <a:pt x="394811" y="298133"/>
                </a:lnTo>
                <a:lnTo>
                  <a:pt x="294037" y="197358"/>
                </a:lnTo>
                <a:close/>
              </a:path>
            </a:pathLst>
          </a:custGeom>
          <a:noFill/>
          <a:ln w="38100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7" name="Google Shape;437;p20"/>
          <p:cNvSpPr/>
          <p:nvPr/>
        </p:nvSpPr>
        <p:spPr>
          <a:xfrm>
            <a:off x="6244562" y="607808"/>
            <a:ext cx="190024" cy="190024"/>
          </a:xfrm>
          <a:custGeom>
            <a:avLst/>
            <a:gdLst/>
            <a:ahLst/>
            <a:cxnLst/>
            <a:rect l="l" t="t" r="r" b="b"/>
            <a:pathLst>
              <a:path w="200025" h="200025" extrusionOk="0">
                <a:moveTo>
                  <a:pt x="100013" y="200025"/>
                </a:moveTo>
                <a:lnTo>
                  <a:pt x="100013" y="200025"/>
                </a:lnTo>
                <a:cubicBezTo>
                  <a:pt x="44958" y="200025"/>
                  <a:pt x="0" y="155067"/>
                  <a:pt x="0" y="100013"/>
                </a:cubicBezTo>
                <a:lnTo>
                  <a:pt x="0" y="100013"/>
                </a:lnTo>
                <a:cubicBezTo>
                  <a:pt x="0" y="44958"/>
                  <a:pt x="44958" y="0"/>
                  <a:pt x="100013" y="0"/>
                </a:cubicBezTo>
                <a:lnTo>
                  <a:pt x="100013" y="0"/>
                </a:lnTo>
                <a:cubicBezTo>
                  <a:pt x="155067" y="0"/>
                  <a:pt x="200025" y="44958"/>
                  <a:pt x="200025" y="100013"/>
                </a:cubicBezTo>
                <a:lnTo>
                  <a:pt x="200025" y="100013"/>
                </a:lnTo>
                <a:cubicBezTo>
                  <a:pt x="200025" y="155067"/>
                  <a:pt x="155067" y="200025"/>
                  <a:pt x="100013" y="200025"/>
                </a:cubicBezTo>
                <a:close/>
              </a:path>
            </a:pathLst>
          </a:custGeom>
          <a:solidFill>
            <a:schemeClr val="accent1"/>
          </a:solidFill>
          <a:ln w="38100" cap="flat" cmpd="sng">
            <a:solidFill>
              <a:schemeClr val="accent4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8" name="Google Shape;438;p20"/>
          <p:cNvSpPr/>
          <p:nvPr/>
        </p:nvSpPr>
        <p:spPr>
          <a:xfrm>
            <a:off x="6615730" y="607808"/>
            <a:ext cx="190024" cy="190024"/>
          </a:xfrm>
          <a:custGeom>
            <a:avLst/>
            <a:gdLst/>
            <a:ahLst/>
            <a:cxnLst/>
            <a:rect l="l" t="t" r="r" b="b"/>
            <a:pathLst>
              <a:path w="200025" h="200025" extrusionOk="0">
                <a:moveTo>
                  <a:pt x="100013" y="200025"/>
                </a:moveTo>
                <a:lnTo>
                  <a:pt x="100013" y="200025"/>
                </a:lnTo>
                <a:cubicBezTo>
                  <a:pt x="44958" y="200025"/>
                  <a:pt x="0" y="155067"/>
                  <a:pt x="0" y="100013"/>
                </a:cubicBezTo>
                <a:lnTo>
                  <a:pt x="0" y="100013"/>
                </a:lnTo>
                <a:cubicBezTo>
                  <a:pt x="0" y="45053"/>
                  <a:pt x="44958" y="0"/>
                  <a:pt x="100013" y="0"/>
                </a:cubicBezTo>
                <a:lnTo>
                  <a:pt x="100013" y="0"/>
                </a:lnTo>
                <a:cubicBezTo>
                  <a:pt x="154972" y="0"/>
                  <a:pt x="200025" y="44958"/>
                  <a:pt x="200025" y="100013"/>
                </a:cubicBezTo>
                <a:lnTo>
                  <a:pt x="200025" y="100013"/>
                </a:lnTo>
                <a:cubicBezTo>
                  <a:pt x="200025" y="155067"/>
                  <a:pt x="155067" y="200025"/>
                  <a:pt x="100013" y="200025"/>
                </a:cubicBezTo>
                <a:close/>
              </a:path>
            </a:pathLst>
          </a:custGeom>
          <a:solidFill>
            <a:schemeClr val="accent2"/>
          </a:solidFill>
          <a:ln w="38100" cap="flat" cmpd="sng">
            <a:solidFill>
              <a:schemeClr val="accent4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9" name="Google Shape;439;p20"/>
          <p:cNvSpPr/>
          <p:nvPr/>
        </p:nvSpPr>
        <p:spPr>
          <a:xfrm>
            <a:off x="6995950" y="607808"/>
            <a:ext cx="190024" cy="190024"/>
          </a:xfrm>
          <a:custGeom>
            <a:avLst/>
            <a:gdLst/>
            <a:ahLst/>
            <a:cxnLst/>
            <a:rect l="l" t="t" r="r" b="b"/>
            <a:pathLst>
              <a:path w="200025" h="200025" extrusionOk="0">
                <a:moveTo>
                  <a:pt x="100013" y="200025"/>
                </a:moveTo>
                <a:lnTo>
                  <a:pt x="100013" y="200025"/>
                </a:lnTo>
                <a:cubicBezTo>
                  <a:pt x="44958" y="200025"/>
                  <a:pt x="0" y="155067"/>
                  <a:pt x="0" y="100013"/>
                </a:cubicBezTo>
                <a:lnTo>
                  <a:pt x="0" y="100013"/>
                </a:lnTo>
                <a:cubicBezTo>
                  <a:pt x="0" y="45053"/>
                  <a:pt x="44958" y="0"/>
                  <a:pt x="100013" y="0"/>
                </a:cubicBezTo>
                <a:lnTo>
                  <a:pt x="100013" y="0"/>
                </a:lnTo>
                <a:cubicBezTo>
                  <a:pt x="154972" y="0"/>
                  <a:pt x="200025" y="44958"/>
                  <a:pt x="200025" y="100013"/>
                </a:cubicBezTo>
                <a:lnTo>
                  <a:pt x="200025" y="100013"/>
                </a:lnTo>
                <a:cubicBezTo>
                  <a:pt x="200025" y="155067"/>
                  <a:pt x="155067" y="200025"/>
                  <a:pt x="100013" y="200025"/>
                </a:cubicBezTo>
                <a:close/>
              </a:path>
            </a:pathLst>
          </a:custGeom>
          <a:solidFill>
            <a:schemeClr val="accent1"/>
          </a:solidFill>
          <a:ln w="38100" cap="flat" cmpd="sng">
            <a:solidFill>
              <a:schemeClr val="accent4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0" name="Google Shape;440;p20"/>
          <p:cNvSpPr/>
          <p:nvPr/>
        </p:nvSpPr>
        <p:spPr>
          <a:xfrm>
            <a:off x="10880965" y="1788794"/>
            <a:ext cx="375070" cy="375070"/>
          </a:xfrm>
          <a:custGeom>
            <a:avLst/>
            <a:gdLst/>
            <a:ahLst/>
            <a:cxnLst/>
            <a:rect l="l" t="t" r="r" b="b"/>
            <a:pathLst>
              <a:path w="394811" h="394811" extrusionOk="0">
                <a:moveTo>
                  <a:pt x="394811" y="96583"/>
                </a:moveTo>
                <a:lnTo>
                  <a:pt x="298228" y="0"/>
                </a:lnTo>
                <a:lnTo>
                  <a:pt x="197453" y="100775"/>
                </a:lnTo>
                <a:lnTo>
                  <a:pt x="96679" y="0"/>
                </a:lnTo>
                <a:lnTo>
                  <a:pt x="0" y="96583"/>
                </a:lnTo>
                <a:lnTo>
                  <a:pt x="100870" y="197358"/>
                </a:lnTo>
                <a:lnTo>
                  <a:pt x="0" y="298133"/>
                </a:lnTo>
                <a:lnTo>
                  <a:pt x="96679" y="394811"/>
                </a:lnTo>
                <a:lnTo>
                  <a:pt x="197453" y="293942"/>
                </a:lnTo>
                <a:lnTo>
                  <a:pt x="298228" y="394811"/>
                </a:lnTo>
                <a:lnTo>
                  <a:pt x="394811" y="298133"/>
                </a:lnTo>
                <a:lnTo>
                  <a:pt x="294037" y="197358"/>
                </a:lnTo>
                <a:close/>
              </a:path>
            </a:pathLst>
          </a:custGeom>
          <a:noFill/>
          <a:ln w="38100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1" name="Google Shape;441;p20"/>
          <p:cNvSpPr/>
          <p:nvPr/>
        </p:nvSpPr>
        <p:spPr>
          <a:xfrm>
            <a:off x="10880965" y="2330469"/>
            <a:ext cx="375070" cy="375070"/>
          </a:xfrm>
          <a:custGeom>
            <a:avLst/>
            <a:gdLst/>
            <a:ahLst/>
            <a:cxnLst/>
            <a:rect l="l" t="t" r="r" b="b"/>
            <a:pathLst>
              <a:path w="394811" h="394811" extrusionOk="0">
                <a:moveTo>
                  <a:pt x="394811" y="96583"/>
                </a:moveTo>
                <a:lnTo>
                  <a:pt x="298228" y="0"/>
                </a:lnTo>
                <a:lnTo>
                  <a:pt x="197453" y="100775"/>
                </a:lnTo>
                <a:lnTo>
                  <a:pt x="96679" y="0"/>
                </a:lnTo>
                <a:lnTo>
                  <a:pt x="0" y="96583"/>
                </a:lnTo>
                <a:lnTo>
                  <a:pt x="100870" y="197358"/>
                </a:lnTo>
                <a:lnTo>
                  <a:pt x="0" y="298133"/>
                </a:lnTo>
                <a:lnTo>
                  <a:pt x="96679" y="394811"/>
                </a:lnTo>
                <a:lnTo>
                  <a:pt x="197453" y="293942"/>
                </a:lnTo>
                <a:lnTo>
                  <a:pt x="298228" y="394811"/>
                </a:lnTo>
                <a:lnTo>
                  <a:pt x="394811" y="298133"/>
                </a:lnTo>
                <a:lnTo>
                  <a:pt x="294037" y="197358"/>
                </a:lnTo>
                <a:close/>
              </a:path>
            </a:pathLst>
          </a:custGeom>
          <a:noFill/>
          <a:ln w="38100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2" name="Google Shape;442;p20"/>
          <p:cNvSpPr txBox="1">
            <a:spLocks noGrp="1"/>
          </p:cNvSpPr>
          <p:nvPr>
            <p:ph type="title"/>
          </p:nvPr>
        </p:nvSpPr>
        <p:spPr>
          <a:xfrm>
            <a:off x="6539525" y="1202975"/>
            <a:ext cx="45093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443" name="Google Shape;443;p20"/>
          <p:cNvSpPr txBox="1">
            <a:spLocks noGrp="1"/>
          </p:cNvSpPr>
          <p:nvPr>
            <p:ph type="body" idx="1"/>
          </p:nvPr>
        </p:nvSpPr>
        <p:spPr>
          <a:xfrm>
            <a:off x="6539606" y="2737025"/>
            <a:ext cx="4509300" cy="3106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61950">
              <a:spcBef>
                <a:spcPts val="0"/>
              </a:spcBef>
              <a:spcAft>
                <a:spcPts val="0"/>
              </a:spcAft>
              <a:buSzPts val="2100"/>
              <a:buChar char="●"/>
              <a:defRPr sz="2100"/>
            </a:lvl1pPr>
            <a:lvl2pPr marL="914400" lvl="1" indent="-361950">
              <a:spcBef>
                <a:spcPts val="2100"/>
              </a:spcBef>
              <a:spcAft>
                <a:spcPts val="0"/>
              </a:spcAft>
              <a:buSzPts val="2100"/>
              <a:buChar char="○"/>
              <a:defRPr sz="2100"/>
            </a:lvl2pPr>
            <a:lvl3pPr marL="1371600" lvl="2" indent="-361950">
              <a:spcBef>
                <a:spcPts val="2100"/>
              </a:spcBef>
              <a:spcAft>
                <a:spcPts val="0"/>
              </a:spcAft>
              <a:buSzPts val="2100"/>
              <a:buChar char="■"/>
              <a:defRPr sz="2100"/>
            </a:lvl3pPr>
            <a:lvl4pPr marL="1828800" lvl="3" indent="-361950">
              <a:spcBef>
                <a:spcPts val="2100"/>
              </a:spcBef>
              <a:spcAft>
                <a:spcPts val="0"/>
              </a:spcAft>
              <a:buSzPts val="2100"/>
              <a:buChar char="●"/>
              <a:defRPr sz="2100"/>
            </a:lvl4pPr>
            <a:lvl5pPr marL="2286000" lvl="4" indent="-361950">
              <a:spcBef>
                <a:spcPts val="2100"/>
              </a:spcBef>
              <a:spcAft>
                <a:spcPts val="0"/>
              </a:spcAft>
              <a:buSzPts val="2100"/>
              <a:buChar char="○"/>
              <a:defRPr sz="2100"/>
            </a:lvl5pPr>
            <a:lvl6pPr marL="2743200" lvl="5" indent="-361950">
              <a:spcBef>
                <a:spcPts val="2100"/>
              </a:spcBef>
              <a:spcAft>
                <a:spcPts val="0"/>
              </a:spcAft>
              <a:buSzPts val="2100"/>
              <a:buChar char="■"/>
              <a:defRPr sz="2100"/>
            </a:lvl6pPr>
            <a:lvl7pPr marL="3200400" lvl="6" indent="-361950">
              <a:spcBef>
                <a:spcPts val="2100"/>
              </a:spcBef>
              <a:spcAft>
                <a:spcPts val="0"/>
              </a:spcAft>
              <a:buSzPts val="2100"/>
              <a:buChar char="●"/>
              <a:defRPr sz="2100"/>
            </a:lvl7pPr>
            <a:lvl8pPr marL="3657600" lvl="7" indent="-361950">
              <a:spcBef>
                <a:spcPts val="2100"/>
              </a:spcBef>
              <a:spcAft>
                <a:spcPts val="0"/>
              </a:spcAft>
              <a:buSzPts val="2100"/>
              <a:buChar char="○"/>
              <a:defRPr sz="2100"/>
            </a:lvl8pPr>
            <a:lvl9pPr marL="4114800" lvl="8" indent="-361950">
              <a:spcBef>
                <a:spcPts val="2100"/>
              </a:spcBef>
              <a:spcAft>
                <a:spcPts val="2100"/>
              </a:spcAft>
              <a:buSzPts val="2100"/>
              <a:buChar char="■"/>
              <a:defRPr sz="2100"/>
            </a:lvl9pPr>
          </a:lstStyle>
          <a:p>
            <a:endParaRPr/>
          </a:p>
        </p:txBody>
      </p:sp>
      <p:sp>
        <p:nvSpPr>
          <p:cNvPr id="444" name="Google Shape;444;p20"/>
          <p:cNvSpPr/>
          <p:nvPr/>
        </p:nvSpPr>
        <p:spPr>
          <a:xfrm flipH="1">
            <a:off x="360992" y="184290"/>
            <a:ext cx="67865" cy="67865"/>
          </a:xfrm>
          <a:custGeom>
            <a:avLst/>
            <a:gdLst/>
            <a:ahLst/>
            <a:cxnLst/>
            <a:rect l="l" t="t" r="r" b="b"/>
            <a:pathLst>
              <a:path w="71437" h="71437" extrusionOk="0">
                <a:moveTo>
                  <a:pt x="71438" y="27432"/>
                </a:moveTo>
                <a:lnTo>
                  <a:pt x="44005" y="27432"/>
                </a:lnTo>
                <a:lnTo>
                  <a:pt x="44005" y="0"/>
                </a:lnTo>
                <a:lnTo>
                  <a:pt x="27432" y="0"/>
                </a:lnTo>
                <a:lnTo>
                  <a:pt x="27432" y="27432"/>
                </a:lnTo>
                <a:lnTo>
                  <a:pt x="0" y="27432"/>
                </a:lnTo>
                <a:lnTo>
                  <a:pt x="0" y="44006"/>
                </a:lnTo>
                <a:lnTo>
                  <a:pt x="27432" y="44006"/>
                </a:lnTo>
                <a:lnTo>
                  <a:pt x="27432" y="71438"/>
                </a:lnTo>
                <a:lnTo>
                  <a:pt x="44005" y="71438"/>
                </a:lnTo>
                <a:lnTo>
                  <a:pt x="44005" y="44006"/>
                </a:lnTo>
                <a:lnTo>
                  <a:pt x="71438" y="44006"/>
                </a:lnTo>
                <a:close/>
              </a:path>
            </a:pathLst>
          </a:custGeom>
          <a:solidFill>
            <a:schemeClr val="accent4"/>
          </a:solidFill>
          <a:ln w="12700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5" name="Google Shape;445;p20"/>
          <p:cNvSpPr/>
          <p:nvPr/>
        </p:nvSpPr>
        <p:spPr>
          <a:xfrm flipH="1">
            <a:off x="596367" y="184290"/>
            <a:ext cx="67865" cy="67865"/>
          </a:xfrm>
          <a:custGeom>
            <a:avLst/>
            <a:gdLst/>
            <a:ahLst/>
            <a:cxnLst/>
            <a:rect l="l" t="t" r="r" b="b"/>
            <a:pathLst>
              <a:path w="71437" h="71437" extrusionOk="0">
                <a:moveTo>
                  <a:pt x="71438" y="27432"/>
                </a:moveTo>
                <a:lnTo>
                  <a:pt x="44005" y="27432"/>
                </a:lnTo>
                <a:lnTo>
                  <a:pt x="44005" y="0"/>
                </a:lnTo>
                <a:lnTo>
                  <a:pt x="27432" y="0"/>
                </a:lnTo>
                <a:lnTo>
                  <a:pt x="27432" y="27432"/>
                </a:lnTo>
                <a:lnTo>
                  <a:pt x="0" y="27432"/>
                </a:lnTo>
                <a:lnTo>
                  <a:pt x="0" y="44006"/>
                </a:lnTo>
                <a:lnTo>
                  <a:pt x="27432" y="44006"/>
                </a:lnTo>
                <a:lnTo>
                  <a:pt x="27432" y="71438"/>
                </a:lnTo>
                <a:lnTo>
                  <a:pt x="44005" y="71438"/>
                </a:lnTo>
                <a:lnTo>
                  <a:pt x="44005" y="44006"/>
                </a:lnTo>
                <a:lnTo>
                  <a:pt x="71438" y="44006"/>
                </a:lnTo>
                <a:close/>
              </a:path>
            </a:pathLst>
          </a:custGeom>
          <a:solidFill>
            <a:schemeClr val="accent4"/>
          </a:solidFill>
          <a:ln w="12700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6" name="Google Shape;446;p20"/>
          <p:cNvSpPr/>
          <p:nvPr/>
        </p:nvSpPr>
        <p:spPr>
          <a:xfrm flipH="1">
            <a:off x="822689" y="184290"/>
            <a:ext cx="67865" cy="67865"/>
          </a:xfrm>
          <a:custGeom>
            <a:avLst/>
            <a:gdLst/>
            <a:ahLst/>
            <a:cxnLst/>
            <a:rect l="l" t="t" r="r" b="b"/>
            <a:pathLst>
              <a:path w="71437" h="71437" extrusionOk="0">
                <a:moveTo>
                  <a:pt x="71438" y="27432"/>
                </a:moveTo>
                <a:lnTo>
                  <a:pt x="44005" y="27432"/>
                </a:lnTo>
                <a:lnTo>
                  <a:pt x="44005" y="0"/>
                </a:lnTo>
                <a:lnTo>
                  <a:pt x="27432" y="0"/>
                </a:lnTo>
                <a:lnTo>
                  <a:pt x="27432" y="27432"/>
                </a:lnTo>
                <a:lnTo>
                  <a:pt x="0" y="27432"/>
                </a:lnTo>
                <a:lnTo>
                  <a:pt x="0" y="44006"/>
                </a:lnTo>
                <a:lnTo>
                  <a:pt x="27432" y="44006"/>
                </a:lnTo>
                <a:lnTo>
                  <a:pt x="27432" y="71438"/>
                </a:lnTo>
                <a:lnTo>
                  <a:pt x="44005" y="71438"/>
                </a:lnTo>
                <a:lnTo>
                  <a:pt x="44005" y="44006"/>
                </a:lnTo>
                <a:lnTo>
                  <a:pt x="71438" y="44006"/>
                </a:lnTo>
                <a:close/>
              </a:path>
            </a:pathLst>
          </a:custGeom>
          <a:solidFill>
            <a:schemeClr val="accent4"/>
          </a:solidFill>
          <a:ln w="12700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7" name="Google Shape;447;p20"/>
          <p:cNvSpPr/>
          <p:nvPr/>
        </p:nvSpPr>
        <p:spPr>
          <a:xfrm flipH="1">
            <a:off x="1058064" y="184290"/>
            <a:ext cx="67865" cy="67865"/>
          </a:xfrm>
          <a:custGeom>
            <a:avLst/>
            <a:gdLst/>
            <a:ahLst/>
            <a:cxnLst/>
            <a:rect l="l" t="t" r="r" b="b"/>
            <a:pathLst>
              <a:path w="71437" h="71437" extrusionOk="0">
                <a:moveTo>
                  <a:pt x="71438" y="27432"/>
                </a:moveTo>
                <a:lnTo>
                  <a:pt x="44005" y="27432"/>
                </a:lnTo>
                <a:lnTo>
                  <a:pt x="44005" y="0"/>
                </a:lnTo>
                <a:lnTo>
                  <a:pt x="27432" y="0"/>
                </a:lnTo>
                <a:lnTo>
                  <a:pt x="27432" y="27432"/>
                </a:lnTo>
                <a:lnTo>
                  <a:pt x="0" y="27432"/>
                </a:lnTo>
                <a:lnTo>
                  <a:pt x="0" y="44006"/>
                </a:lnTo>
                <a:lnTo>
                  <a:pt x="27432" y="44006"/>
                </a:lnTo>
                <a:lnTo>
                  <a:pt x="27432" y="71438"/>
                </a:lnTo>
                <a:lnTo>
                  <a:pt x="44005" y="71438"/>
                </a:lnTo>
                <a:lnTo>
                  <a:pt x="44005" y="44006"/>
                </a:lnTo>
                <a:lnTo>
                  <a:pt x="71438" y="44006"/>
                </a:lnTo>
                <a:close/>
              </a:path>
            </a:pathLst>
          </a:custGeom>
          <a:solidFill>
            <a:schemeClr val="accent4"/>
          </a:solidFill>
          <a:ln w="12700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8" name="Google Shape;448;p20"/>
          <p:cNvSpPr/>
          <p:nvPr/>
        </p:nvSpPr>
        <p:spPr>
          <a:xfrm flipH="1">
            <a:off x="1293439" y="184290"/>
            <a:ext cx="67865" cy="67865"/>
          </a:xfrm>
          <a:custGeom>
            <a:avLst/>
            <a:gdLst/>
            <a:ahLst/>
            <a:cxnLst/>
            <a:rect l="l" t="t" r="r" b="b"/>
            <a:pathLst>
              <a:path w="71437" h="71437" extrusionOk="0">
                <a:moveTo>
                  <a:pt x="71438" y="27432"/>
                </a:moveTo>
                <a:lnTo>
                  <a:pt x="44005" y="27432"/>
                </a:lnTo>
                <a:lnTo>
                  <a:pt x="44005" y="0"/>
                </a:lnTo>
                <a:lnTo>
                  <a:pt x="27432" y="0"/>
                </a:lnTo>
                <a:lnTo>
                  <a:pt x="27432" y="27432"/>
                </a:lnTo>
                <a:lnTo>
                  <a:pt x="0" y="27432"/>
                </a:lnTo>
                <a:lnTo>
                  <a:pt x="0" y="44006"/>
                </a:lnTo>
                <a:lnTo>
                  <a:pt x="27432" y="44006"/>
                </a:lnTo>
                <a:lnTo>
                  <a:pt x="27432" y="71438"/>
                </a:lnTo>
                <a:lnTo>
                  <a:pt x="44005" y="71438"/>
                </a:lnTo>
                <a:lnTo>
                  <a:pt x="44005" y="44006"/>
                </a:lnTo>
                <a:lnTo>
                  <a:pt x="71438" y="44006"/>
                </a:lnTo>
                <a:close/>
              </a:path>
            </a:pathLst>
          </a:custGeom>
          <a:solidFill>
            <a:schemeClr val="accent4"/>
          </a:solidFill>
          <a:ln w="12700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9" name="Google Shape;449;p20"/>
          <p:cNvSpPr/>
          <p:nvPr/>
        </p:nvSpPr>
        <p:spPr>
          <a:xfrm flipH="1">
            <a:off x="1528814" y="184290"/>
            <a:ext cx="67865" cy="67865"/>
          </a:xfrm>
          <a:custGeom>
            <a:avLst/>
            <a:gdLst/>
            <a:ahLst/>
            <a:cxnLst/>
            <a:rect l="l" t="t" r="r" b="b"/>
            <a:pathLst>
              <a:path w="71437" h="71437" extrusionOk="0">
                <a:moveTo>
                  <a:pt x="71438" y="27432"/>
                </a:moveTo>
                <a:lnTo>
                  <a:pt x="44005" y="27432"/>
                </a:lnTo>
                <a:lnTo>
                  <a:pt x="44005" y="0"/>
                </a:lnTo>
                <a:lnTo>
                  <a:pt x="27432" y="0"/>
                </a:lnTo>
                <a:lnTo>
                  <a:pt x="27432" y="27432"/>
                </a:lnTo>
                <a:lnTo>
                  <a:pt x="0" y="27432"/>
                </a:lnTo>
                <a:lnTo>
                  <a:pt x="0" y="44006"/>
                </a:lnTo>
                <a:lnTo>
                  <a:pt x="27432" y="44006"/>
                </a:lnTo>
                <a:lnTo>
                  <a:pt x="27432" y="71438"/>
                </a:lnTo>
                <a:lnTo>
                  <a:pt x="44005" y="71438"/>
                </a:lnTo>
                <a:lnTo>
                  <a:pt x="44005" y="44006"/>
                </a:lnTo>
                <a:lnTo>
                  <a:pt x="71438" y="44006"/>
                </a:lnTo>
                <a:close/>
              </a:path>
            </a:pathLst>
          </a:custGeom>
          <a:solidFill>
            <a:schemeClr val="accent4"/>
          </a:solidFill>
          <a:ln w="12700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0" name="Google Shape;450;p20"/>
          <p:cNvSpPr/>
          <p:nvPr/>
        </p:nvSpPr>
        <p:spPr>
          <a:xfrm flipH="1">
            <a:off x="360992" y="428718"/>
            <a:ext cx="67865" cy="67865"/>
          </a:xfrm>
          <a:custGeom>
            <a:avLst/>
            <a:gdLst/>
            <a:ahLst/>
            <a:cxnLst/>
            <a:rect l="l" t="t" r="r" b="b"/>
            <a:pathLst>
              <a:path w="71437" h="71437" extrusionOk="0">
                <a:moveTo>
                  <a:pt x="71438" y="27432"/>
                </a:moveTo>
                <a:lnTo>
                  <a:pt x="44005" y="27432"/>
                </a:lnTo>
                <a:lnTo>
                  <a:pt x="44005" y="0"/>
                </a:lnTo>
                <a:lnTo>
                  <a:pt x="27432" y="0"/>
                </a:lnTo>
                <a:lnTo>
                  <a:pt x="27432" y="27432"/>
                </a:lnTo>
                <a:lnTo>
                  <a:pt x="0" y="27432"/>
                </a:lnTo>
                <a:lnTo>
                  <a:pt x="0" y="44005"/>
                </a:lnTo>
                <a:lnTo>
                  <a:pt x="27432" y="44005"/>
                </a:lnTo>
                <a:lnTo>
                  <a:pt x="27432" y="71438"/>
                </a:lnTo>
                <a:lnTo>
                  <a:pt x="44005" y="71438"/>
                </a:lnTo>
                <a:lnTo>
                  <a:pt x="44005" y="44005"/>
                </a:lnTo>
                <a:lnTo>
                  <a:pt x="71438" y="44005"/>
                </a:lnTo>
                <a:close/>
              </a:path>
            </a:pathLst>
          </a:custGeom>
          <a:solidFill>
            <a:schemeClr val="accent4"/>
          </a:solidFill>
          <a:ln w="12700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1" name="Google Shape;451;p20"/>
          <p:cNvSpPr/>
          <p:nvPr/>
        </p:nvSpPr>
        <p:spPr>
          <a:xfrm flipH="1">
            <a:off x="360992" y="673145"/>
            <a:ext cx="67865" cy="67865"/>
          </a:xfrm>
          <a:custGeom>
            <a:avLst/>
            <a:gdLst/>
            <a:ahLst/>
            <a:cxnLst/>
            <a:rect l="l" t="t" r="r" b="b"/>
            <a:pathLst>
              <a:path w="71437" h="71437" extrusionOk="0">
                <a:moveTo>
                  <a:pt x="71438" y="27432"/>
                </a:moveTo>
                <a:lnTo>
                  <a:pt x="44005" y="27432"/>
                </a:lnTo>
                <a:lnTo>
                  <a:pt x="44005" y="0"/>
                </a:lnTo>
                <a:lnTo>
                  <a:pt x="27432" y="0"/>
                </a:lnTo>
                <a:lnTo>
                  <a:pt x="27432" y="27432"/>
                </a:lnTo>
                <a:lnTo>
                  <a:pt x="0" y="27432"/>
                </a:lnTo>
                <a:lnTo>
                  <a:pt x="0" y="44005"/>
                </a:lnTo>
                <a:lnTo>
                  <a:pt x="27432" y="44005"/>
                </a:lnTo>
                <a:lnTo>
                  <a:pt x="27432" y="71438"/>
                </a:lnTo>
                <a:lnTo>
                  <a:pt x="44005" y="71438"/>
                </a:lnTo>
                <a:lnTo>
                  <a:pt x="44005" y="44005"/>
                </a:lnTo>
                <a:lnTo>
                  <a:pt x="71438" y="44005"/>
                </a:lnTo>
                <a:close/>
              </a:path>
            </a:pathLst>
          </a:custGeom>
          <a:solidFill>
            <a:schemeClr val="accent4"/>
          </a:solidFill>
          <a:ln w="12700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2" name="Google Shape;452;p20"/>
          <p:cNvSpPr/>
          <p:nvPr/>
        </p:nvSpPr>
        <p:spPr>
          <a:xfrm flipH="1">
            <a:off x="360992" y="917572"/>
            <a:ext cx="67865" cy="67865"/>
          </a:xfrm>
          <a:custGeom>
            <a:avLst/>
            <a:gdLst/>
            <a:ahLst/>
            <a:cxnLst/>
            <a:rect l="l" t="t" r="r" b="b"/>
            <a:pathLst>
              <a:path w="71437" h="71437" extrusionOk="0">
                <a:moveTo>
                  <a:pt x="71438" y="27432"/>
                </a:moveTo>
                <a:lnTo>
                  <a:pt x="44005" y="27432"/>
                </a:lnTo>
                <a:lnTo>
                  <a:pt x="44005" y="0"/>
                </a:lnTo>
                <a:lnTo>
                  <a:pt x="27432" y="0"/>
                </a:lnTo>
                <a:lnTo>
                  <a:pt x="27432" y="27432"/>
                </a:lnTo>
                <a:lnTo>
                  <a:pt x="0" y="27432"/>
                </a:lnTo>
                <a:lnTo>
                  <a:pt x="0" y="44005"/>
                </a:lnTo>
                <a:lnTo>
                  <a:pt x="27432" y="44005"/>
                </a:lnTo>
                <a:lnTo>
                  <a:pt x="27432" y="71438"/>
                </a:lnTo>
                <a:lnTo>
                  <a:pt x="44005" y="71438"/>
                </a:lnTo>
                <a:lnTo>
                  <a:pt x="44005" y="44005"/>
                </a:lnTo>
                <a:lnTo>
                  <a:pt x="71438" y="44005"/>
                </a:lnTo>
                <a:close/>
              </a:path>
            </a:pathLst>
          </a:custGeom>
          <a:solidFill>
            <a:schemeClr val="accent4"/>
          </a:solidFill>
          <a:ln w="12700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3" name="Google Shape;453;p20"/>
          <p:cNvSpPr/>
          <p:nvPr/>
        </p:nvSpPr>
        <p:spPr>
          <a:xfrm flipH="1">
            <a:off x="293126" y="5872541"/>
            <a:ext cx="67865" cy="67865"/>
          </a:xfrm>
          <a:custGeom>
            <a:avLst/>
            <a:gdLst/>
            <a:ahLst/>
            <a:cxnLst/>
            <a:rect l="l" t="t" r="r" b="b"/>
            <a:pathLst>
              <a:path w="71437" h="71437" extrusionOk="0">
                <a:moveTo>
                  <a:pt x="71438" y="27432"/>
                </a:moveTo>
                <a:lnTo>
                  <a:pt x="44005" y="27432"/>
                </a:lnTo>
                <a:lnTo>
                  <a:pt x="44005" y="0"/>
                </a:lnTo>
                <a:lnTo>
                  <a:pt x="27432" y="0"/>
                </a:lnTo>
                <a:lnTo>
                  <a:pt x="27432" y="27432"/>
                </a:lnTo>
                <a:lnTo>
                  <a:pt x="0" y="27432"/>
                </a:lnTo>
                <a:lnTo>
                  <a:pt x="0" y="44006"/>
                </a:lnTo>
                <a:lnTo>
                  <a:pt x="27432" y="44006"/>
                </a:lnTo>
                <a:lnTo>
                  <a:pt x="27432" y="71438"/>
                </a:lnTo>
                <a:lnTo>
                  <a:pt x="44005" y="71438"/>
                </a:lnTo>
                <a:lnTo>
                  <a:pt x="44005" y="44006"/>
                </a:lnTo>
                <a:lnTo>
                  <a:pt x="71438" y="44006"/>
                </a:lnTo>
                <a:close/>
              </a:path>
            </a:pathLst>
          </a:custGeom>
          <a:solidFill>
            <a:schemeClr val="accent4"/>
          </a:solidFill>
          <a:ln w="12700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4" name="Google Shape;454;p20"/>
          <p:cNvSpPr/>
          <p:nvPr/>
        </p:nvSpPr>
        <p:spPr>
          <a:xfrm flipH="1">
            <a:off x="293126" y="6116968"/>
            <a:ext cx="67865" cy="67865"/>
          </a:xfrm>
          <a:custGeom>
            <a:avLst/>
            <a:gdLst/>
            <a:ahLst/>
            <a:cxnLst/>
            <a:rect l="l" t="t" r="r" b="b"/>
            <a:pathLst>
              <a:path w="71437" h="71437" extrusionOk="0">
                <a:moveTo>
                  <a:pt x="71438" y="27432"/>
                </a:moveTo>
                <a:lnTo>
                  <a:pt x="44005" y="27432"/>
                </a:lnTo>
                <a:lnTo>
                  <a:pt x="44005" y="0"/>
                </a:lnTo>
                <a:lnTo>
                  <a:pt x="27432" y="0"/>
                </a:lnTo>
                <a:lnTo>
                  <a:pt x="27432" y="27432"/>
                </a:lnTo>
                <a:lnTo>
                  <a:pt x="0" y="27432"/>
                </a:lnTo>
                <a:lnTo>
                  <a:pt x="0" y="44005"/>
                </a:lnTo>
                <a:lnTo>
                  <a:pt x="27432" y="44005"/>
                </a:lnTo>
                <a:lnTo>
                  <a:pt x="27432" y="71438"/>
                </a:lnTo>
                <a:lnTo>
                  <a:pt x="44005" y="71438"/>
                </a:lnTo>
                <a:lnTo>
                  <a:pt x="44005" y="44005"/>
                </a:lnTo>
                <a:lnTo>
                  <a:pt x="71438" y="44005"/>
                </a:lnTo>
                <a:close/>
              </a:path>
            </a:pathLst>
          </a:custGeom>
          <a:solidFill>
            <a:schemeClr val="accent4"/>
          </a:solidFill>
          <a:ln w="12700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5" name="Google Shape;455;p20"/>
          <p:cNvSpPr/>
          <p:nvPr/>
        </p:nvSpPr>
        <p:spPr>
          <a:xfrm flipH="1">
            <a:off x="293126" y="6361396"/>
            <a:ext cx="67865" cy="67865"/>
          </a:xfrm>
          <a:custGeom>
            <a:avLst/>
            <a:gdLst/>
            <a:ahLst/>
            <a:cxnLst/>
            <a:rect l="l" t="t" r="r" b="b"/>
            <a:pathLst>
              <a:path w="71437" h="71437" extrusionOk="0">
                <a:moveTo>
                  <a:pt x="71438" y="27432"/>
                </a:moveTo>
                <a:lnTo>
                  <a:pt x="44005" y="27432"/>
                </a:lnTo>
                <a:lnTo>
                  <a:pt x="44005" y="0"/>
                </a:lnTo>
                <a:lnTo>
                  <a:pt x="27432" y="0"/>
                </a:lnTo>
                <a:lnTo>
                  <a:pt x="27432" y="27432"/>
                </a:lnTo>
                <a:lnTo>
                  <a:pt x="0" y="27432"/>
                </a:lnTo>
                <a:lnTo>
                  <a:pt x="0" y="44005"/>
                </a:lnTo>
                <a:lnTo>
                  <a:pt x="27432" y="44005"/>
                </a:lnTo>
                <a:lnTo>
                  <a:pt x="27432" y="71438"/>
                </a:lnTo>
                <a:lnTo>
                  <a:pt x="44005" y="71438"/>
                </a:lnTo>
                <a:lnTo>
                  <a:pt x="44005" y="44005"/>
                </a:lnTo>
                <a:lnTo>
                  <a:pt x="71438" y="44005"/>
                </a:lnTo>
                <a:close/>
              </a:path>
            </a:pathLst>
          </a:custGeom>
          <a:solidFill>
            <a:schemeClr val="accent4"/>
          </a:solidFill>
          <a:ln w="12700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6" name="Google Shape;456;p20"/>
          <p:cNvSpPr/>
          <p:nvPr/>
        </p:nvSpPr>
        <p:spPr>
          <a:xfrm flipH="1">
            <a:off x="293126" y="6605822"/>
            <a:ext cx="67865" cy="67865"/>
          </a:xfrm>
          <a:custGeom>
            <a:avLst/>
            <a:gdLst/>
            <a:ahLst/>
            <a:cxnLst/>
            <a:rect l="l" t="t" r="r" b="b"/>
            <a:pathLst>
              <a:path w="71437" h="71437" extrusionOk="0">
                <a:moveTo>
                  <a:pt x="71438" y="27432"/>
                </a:moveTo>
                <a:lnTo>
                  <a:pt x="44005" y="27432"/>
                </a:lnTo>
                <a:lnTo>
                  <a:pt x="44005" y="0"/>
                </a:lnTo>
                <a:lnTo>
                  <a:pt x="27432" y="0"/>
                </a:lnTo>
                <a:lnTo>
                  <a:pt x="27432" y="27432"/>
                </a:lnTo>
                <a:lnTo>
                  <a:pt x="0" y="27432"/>
                </a:lnTo>
                <a:lnTo>
                  <a:pt x="0" y="44005"/>
                </a:lnTo>
                <a:lnTo>
                  <a:pt x="27432" y="44005"/>
                </a:lnTo>
                <a:lnTo>
                  <a:pt x="27432" y="71438"/>
                </a:lnTo>
                <a:lnTo>
                  <a:pt x="44005" y="71438"/>
                </a:lnTo>
                <a:lnTo>
                  <a:pt x="44005" y="44005"/>
                </a:lnTo>
                <a:lnTo>
                  <a:pt x="71438" y="44005"/>
                </a:lnTo>
                <a:close/>
              </a:path>
            </a:pathLst>
          </a:custGeom>
          <a:solidFill>
            <a:schemeClr val="accent4"/>
          </a:solidFill>
          <a:ln w="12700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7" name="Google Shape;457;p20"/>
          <p:cNvSpPr/>
          <p:nvPr/>
        </p:nvSpPr>
        <p:spPr>
          <a:xfrm flipH="1">
            <a:off x="1624163" y="473579"/>
            <a:ext cx="375070" cy="374980"/>
          </a:xfrm>
          <a:custGeom>
            <a:avLst/>
            <a:gdLst/>
            <a:ahLst/>
            <a:cxnLst/>
            <a:rect l="l" t="t" r="r" b="b"/>
            <a:pathLst>
              <a:path w="394811" h="394716" extrusionOk="0">
                <a:moveTo>
                  <a:pt x="394811" y="96584"/>
                </a:moveTo>
                <a:lnTo>
                  <a:pt x="298133" y="0"/>
                </a:lnTo>
                <a:lnTo>
                  <a:pt x="197358" y="100775"/>
                </a:lnTo>
                <a:lnTo>
                  <a:pt x="96584" y="0"/>
                </a:lnTo>
                <a:lnTo>
                  <a:pt x="0" y="96584"/>
                </a:lnTo>
                <a:lnTo>
                  <a:pt x="100775" y="197358"/>
                </a:lnTo>
                <a:lnTo>
                  <a:pt x="0" y="298132"/>
                </a:lnTo>
                <a:lnTo>
                  <a:pt x="96584" y="394716"/>
                </a:lnTo>
                <a:lnTo>
                  <a:pt x="197358" y="293941"/>
                </a:lnTo>
                <a:lnTo>
                  <a:pt x="298133" y="394716"/>
                </a:lnTo>
                <a:lnTo>
                  <a:pt x="394811" y="298132"/>
                </a:lnTo>
                <a:lnTo>
                  <a:pt x="294037" y="197358"/>
                </a:lnTo>
                <a:close/>
              </a:path>
            </a:pathLst>
          </a:custGeom>
          <a:noFill/>
          <a:ln w="38100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8" name="Google Shape;458;p20"/>
          <p:cNvSpPr/>
          <p:nvPr/>
        </p:nvSpPr>
        <p:spPr>
          <a:xfrm flipH="1">
            <a:off x="1139834" y="473579"/>
            <a:ext cx="375070" cy="374980"/>
          </a:xfrm>
          <a:custGeom>
            <a:avLst/>
            <a:gdLst/>
            <a:ahLst/>
            <a:cxnLst/>
            <a:rect l="l" t="t" r="r" b="b"/>
            <a:pathLst>
              <a:path w="394811" h="394716" extrusionOk="0">
                <a:moveTo>
                  <a:pt x="394811" y="96584"/>
                </a:moveTo>
                <a:lnTo>
                  <a:pt x="298133" y="0"/>
                </a:lnTo>
                <a:lnTo>
                  <a:pt x="197358" y="100775"/>
                </a:lnTo>
                <a:lnTo>
                  <a:pt x="96584" y="0"/>
                </a:lnTo>
                <a:lnTo>
                  <a:pt x="0" y="96584"/>
                </a:lnTo>
                <a:lnTo>
                  <a:pt x="100775" y="197358"/>
                </a:lnTo>
                <a:lnTo>
                  <a:pt x="0" y="298132"/>
                </a:lnTo>
                <a:lnTo>
                  <a:pt x="96584" y="394716"/>
                </a:lnTo>
                <a:lnTo>
                  <a:pt x="197358" y="293941"/>
                </a:lnTo>
                <a:lnTo>
                  <a:pt x="298133" y="394716"/>
                </a:lnTo>
                <a:lnTo>
                  <a:pt x="394811" y="298132"/>
                </a:lnTo>
                <a:lnTo>
                  <a:pt x="294037" y="197358"/>
                </a:lnTo>
                <a:close/>
              </a:path>
            </a:pathLst>
          </a:custGeom>
          <a:noFill/>
          <a:ln w="38100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9" name="Google Shape;459;p20"/>
          <p:cNvSpPr/>
          <p:nvPr/>
        </p:nvSpPr>
        <p:spPr>
          <a:xfrm flipH="1">
            <a:off x="655506" y="473579"/>
            <a:ext cx="375070" cy="374980"/>
          </a:xfrm>
          <a:custGeom>
            <a:avLst/>
            <a:gdLst/>
            <a:ahLst/>
            <a:cxnLst/>
            <a:rect l="l" t="t" r="r" b="b"/>
            <a:pathLst>
              <a:path w="394811" h="394716" extrusionOk="0">
                <a:moveTo>
                  <a:pt x="394811" y="96584"/>
                </a:moveTo>
                <a:lnTo>
                  <a:pt x="298133" y="0"/>
                </a:lnTo>
                <a:lnTo>
                  <a:pt x="197358" y="100775"/>
                </a:lnTo>
                <a:lnTo>
                  <a:pt x="96584" y="0"/>
                </a:lnTo>
                <a:lnTo>
                  <a:pt x="0" y="96584"/>
                </a:lnTo>
                <a:lnTo>
                  <a:pt x="100775" y="197358"/>
                </a:lnTo>
                <a:lnTo>
                  <a:pt x="0" y="298132"/>
                </a:lnTo>
                <a:lnTo>
                  <a:pt x="96584" y="394716"/>
                </a:lnTo>
                <a:lnTo>
                  <a:pt x="197358" y="293941"/>
                </a:lnTo>
                <a:lnTo>
                  <a:pt x="298133" y="394716"/>
                </a:lnTo>
                <a:lnTo>
                  <a:pt x="394811" y="298132"/>
                </a:lnTo>
                <a:lnTo>
                  <a:pt x="294037" y="197358"/>
                </a:lnTo>
                <a:close/>
              </a:path>
            </a:pathLst>
          </a:custGeom>
          <a:noFill/>
          <a:ln w="38100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0" name="Google Shape;460;p20"/>
          <p:cNvSpPr/>
          <p:nvPr/>
        </p:nvSpPr>
        <p:spPr>
          <a:xfrm flipH="1">
            <a:off x="664213" y="5746086"/>
            <a:ext cx="434340" cy="615315"/>
          </a:xfrm>
          <a:custGeom>
            <a:avLst/>
            <a:gdLst/>
            <a:ahLst/>
            <a:cxnLst/>
            <a:rect l="l" t="t" r="r" b="b"/>
            <a:pathLst>
              <a:path w="457200" h="647700" extrusionOk="0">
                <a:moveTo>
                  <a:pt x="0" y="0"/>
                </a:moveTo>
                <a:lnTo>
                  <a:pt x="47625" y="542925"/>
                </a:lnTo>
                <a:lnTo>
                  <a:pt x="190500" y="400050"/>
                </a:lnTo>
                <a:lnTo>
                  <a:pt x="323850" y="647700"/>
                </a:lnTo>
                <a:lnTo>
                  <a:pt x="428625" y="571500"/>
                </a:lnTo>
                <a:lnTo>
                  <a:pt x="257175" y="342900"/>
                </a:lnTo>
                <a:lnTo>
                  <a:pt x="457200" y="295275"/>
                </a:lnTo>
                <a:close/>
              </a:path>
            </a:pathLst>
          </a:custGeom>
          <a:solidFill>
            <a:schemeClr val="lt1"/>
          </a:solidFill>
          <a:ln w="38100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1" name="Google Shape;461;p20"/>
          <p:cNvSpPr/>
          <p:nvPr/>
        </p:nvSpPr>
        <p:spPr>
          <a:xfrm rot="5400000">
            <a:off x="-23163" y="5164761"/>
            <a:ext cx="700463" cy="361950"/>
          </a:xfrm>
          <a:custGeom>
            <a:avLst/>
            <a:gdLst/>
            <a:ahLst/>
            <a:cxnLst/>
            <a:rect l="l" t="t" r="r" b="b"/>
            <a:pathLst>
              <a:path w="737329" h="381000" extrusionOk="0">
                <a:moveTo>
                  <a:pt x="0" y="190500"/>
                </a:moveTo>
                <a:lnTo>
                  <a:pt x="194405" y="381000"/>
                </a:lnTo>
                <a:lnTo>
                  <a:pt x="194405" y="261938"/>
                </a:lnTo>
                <a:lnTo>
                  <a:pt x="737330" y="261938"/>
                </a:lnTo>
                <a:lnTo>
                  <a:pt x="737330" y="119063"/>
                </a:lnTo>
                <a:lnTo>
                  <a:pt x="194405" y="119063"/>
                </a:lnTo>
                <a:lnTo>
                  <a:pt x="194405" y="0"/>
                </a:lnTo>
                <a:close/>
              </a:path>
            </a:pathLst>
          </a:custGeom>
          <a:solidFill>
            <a:schemeClr val="accent1"/>
          </a:solidFill>
          <a:ln w="38100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8 Custom Layout 1">
  <p:cSld name="CUSTOM_17"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21"/>
          <p:cNvSpPr/>
          <p:nvPr/>
        </p:nvSpPr>
        <p:spPr>
          <a:xfrm>
            <a:off x="794675" y="409775"/>
            <a:ext cx="9760982" cy="5895094"/>
          </a:xfrm>
          <a:custGeom>
            <a:avLst/>
            <a:gdLst/>
            <a:ahLst/>
            <a:cxnLst/>
            <a:rect l="l" t="t" r="r" b="b"/>
            <a:pathLst>
              <a:path w="4362450" h="4943475" extrusionOk="0">
                <a:moveTo>
                  <a:pt x="0" y="0"/>
                </a:moveTo>
                <a:lnTo>
                  <a:pt x="4362450" y="0"/>
                </a:lnTo>
                <a:lnTo>
                  <a:pt x="4362450" y="4943475"/>
                </a:lnTo>
                <a:lnTo>
                  <a:pt x="0" y="4943475"/>
                </a:lnTo>
                <a:close/>
              </a:path>
            </a:pathLst>
          </a:custGeom>
          <a:solidFill>
            <a:schemeClr val="accent4"/>
          </a:solidFill>
          <a:ln w="38100" cap="flat" cmpd="sng">
            <a:solidFill>
              <a:schemeClr val="accent4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127000" sx="102000" sy="102000" algn="ctr" rotWithShape="0">
              <a:srgbClr val="000000">
                <a:alpha val="2471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4" name="Google Shape;464;p21"/>
          <p:cNvSpPr/>
          <p:nvPr/>
        </p:nvSpPr>
        <p:spPr>
          <a:xfrm>
            <a:off x="531875" y="313975"/>
            <a:ext cx="9841230" cy="5775198"/>
          </a:xfrm>
          <a:custGeom>
            <a:avLst/>
            <a:gdLst/>
            <a:ahLst/>
            <a:cxnLst/>
            <a:rect l="l" t="t" r="r" b="b"/>
            <a:pathLst>
              <a:path w="11715750" h="6562725" extrusionOk="0">
                <a:moveTo>
                  <a:pt x="0" y="0"/>
                </a:moveTo>
                <a:lnTo>
                  <a:pt x="11715750" y="0"/>
                </a:lnTo>
                <a:lnTo>
                  <a:pt x="11715750" y="6562725"/>
                </a:lnTo>
                <a:lnTo>
                  <a:pt x="0" y="6562725"/>
                </a:lnTo>
                <a:close/>
              </a:path>
            </a:pathLst>
          </a:custGeom>
          <a:solidFill>
            <a:srgbClr val="FFFFFF"/>
          </a:solidFill>
          <a:ln w="38100" cap="flat" cmpd="sng">
            <a:solidFill>
              <a:schemeClr val="accent4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127000" sx="102000" sy="102000" algn="ctr" rotWithShape="0">
              <a:srgbClr val="000000">
                <a:alpha val="2471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5" name="Google Shape;465;p21"/>
          <p:cNvSpPr/>
          <p:nvPr/>
        </p:nvSpPr>
        <p:spPr>
          <a:xfrm>
            <a:off x="529875" y="309450"/>
            <a:ext cx="9841230" cy="538400"/>
          </a:xfrm>
          <a:custGeom>
            <a:avLst/>
            <a:gdLst/>
            <a:ahLst/>
            <a:cxnLst/>
            <a:rect l="l" t="t" r="r" b="b"/>
            <a:pathLst>
              <a:path w="11715750" h="566737" extrusionOk="0">
                <a:moveTo>
                  <a:pt x="0" y="0"/>
                </a:moveTo>
                <a:lnTo>
                  <a:pt x="11715750" y="0"/>
                </a:lnTo>
                <a:lnTo>
                  <a:pt x="11715750" y="566738"/>
                </a:lnTo>
                <a:lnTo>
                  <a:pt x="0" y="566738"/>
                </a:lnTo>
                <a:close/>
              </a:path>
            </a:pathLst>
          </a:custGeom>
          <a:solidFill>
            <a:srgbClr val="FFFFFF"/>
          </a:solidFill>
          <a:ln w="38100" cap="flat" cmpd="sng">
            <a:solidFill>
              <a:schemeClr val="accent4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6" name="Google Shape;466;p21"/>
          <p:cNvSpPr/>
          <p:nvPr/>
        </p:nvSpPr>
        <p:spPr>
          <a:xfrm rot="-5400000">
            <a:off x="11581564" y="6196332"/>
            <a:ext cx="375070" cy="374980"/>
          </a:xfrm>
          <a:custGeom>
            <a:avLst/>
            <a:gdLst/>
            <a:ahLst/>
            <a:cxnLst/>
            <a:rect l="l" t="t" r="r" b="b"/>
            <a:pathLst>
              <a:path w="394811" h="394716" extrusionOk="0">
                <a:moveTo>
                  <a:pt x="394811" y="96584"/>
                </a:moveTo>
                <a:lnTo>
                  <a:pt x="298133" y="0"/>
                </a:lnTo>
                <a:lnTo>
                  <a:pt x="197358" y="100775"/>
                </a:lnTo>
                <a:lnTo>
                  <a:pt x="96584" y="0"/>
                </a:lnTo>
                <a:lnTo>
                  <a:pt x="0" y="96584"/>
                </a:lnTo>
                <a:lnTo>
                  <a:pt x="100775" y="197358"/>
                </a:lnTo>
                <a:lnTo>
                  <a:pt x="0" y="298132"/>
                </a:lnTo>
                <a:lnTo>
                  <a:pt x="96584" y="394716"/>
                </a:lnTo>
                <a:lnTo>
                  <a:pt x="197358" y="293941"/>
                </a:lnTo>
                <a:lnTo>
                  <a:pt x="298133" y="394716"/>
                </a:lnTo>
                <a:lnTo>
                  <a:pt x="394811" y="298132"/>
                </a:lnTo>
                <a:lnTo>
                  <a:pt x="294037" y="197358"/>
                </a:lnTo>
                <a:close/>
              </a:path>
            </a:pathLst>
          </a:custGeom>
          <a:noFill/>
          <a:ln w="38100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7" name="Google Shape;467;p21"/>
          <p:cNvSpPr/>
          <p:nvPr/>
        </p:nvSpPr>
        <p:spPr>
          <a:xfrm rot="-5400000">
            <a:off x="11581564" y="5712004"/>
            <a:ext cx="375070" cy="374980"/>
          </a:xfrm>
          <a:custGeom>
            <a:avLst/>
            <a:gdLst/>
            <a:ahLst/>
            <a:cxnLst/>
            <a:rect l="l" t="t" r="r" b="b"/>
            <a:pathLst>
              <a:path w="394811" h="394716" extrusionOk="0">
                <a:moveTo>
                  <a:pt x="394811" y="96584"/>
                </a:moveTo>
                <a:lnTo>
                  <a:pt x="298133" y="0"/>
                </a:lnTo>
                <a:lnTo>
                  <a:pt x="197358" y="100775"/>
                </a:lnTo>
                <a:lnTo>
                  <a:pt x="96584" y="0"/>
                </a:lnTo>
                <a:lnTo>
                  <a:pt x="0" y="96584"/>
                </a:lnTo>
                <a:lnTo>
                  <a:pt x="100775" y="197358"/>
                </a:lnTo>
                <a:lnTo>
                  <a:pt x="0" y="298132"/>
                </a:lnTo>
                <a:lnTo>
                  <a:pt x="96584" y="394716"/>
                </a:lnTo>
                <a:lnTo>
                  <a:pt x="197358" y="293941"/>
                </a:lnTo>
                <a:lnTo>
                  <a:pt x="298133" y="394716"/>
                </a:lnTo>
                <a:lnTo>
                  <a:pt x="394811" y="298132"/>
                </a:lnTo>
                <a:lnTo>
                  <a:pt x="294037" y="197358"/>
                </a:lnTo>
                <a:close/>
              </a:path>
            </a:pathLst>
          </a:custGeom>
          <a:noFill/>
          <a:ln w="38100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8" name="Google Shape;468;p21"/>
          <p:cNvSpPr/>
          <p:nvPr/>
        </p:nvSpPr>
        <p:spPr>
          <a:xfrm rot="-5400000">
            <a:off x="11581564" y="5227675"/>
            <a:ext cx="375070" cy="374980"/>
          </a:xfrm>
          <a:custGeom>
            <a:avLst/>
            <a:gdLst/>
            <a:ahLst/>
            <a:cxnLst/>
            <a:rect l="l" t="t" r="r" b="b"/>
            <a:pathLst>
              <a:path w="394811" h="394716" extrusionOk="0">
                <a:moveTo>
                  <a:pt x="394811" y="96584"/>
                </a:moveTo>
                <a:lnTo>
                  <a:pt x="298133" y="0"/>
                </a:lnTo>
                <a:lnTo>
                  <a:pt x="197358" y="100775"/>
                </a:lnTo>
                <a:lnTo>
                  <a:pt x="96584" y="0"/>
                </a:lnTo>
                <a:lnTo>
                  <a:pt x="0" y="96584"/>
                </a:lnTo>
                <a:lnTo>
                  <a:pt x="100775" y="197358"/>
                </a:lnTo>
                <a:lnTo>
                  <a:pt x="0" y="298132"/>
                </a:lnTo>
                <a:lnTo>
                  <a:pt x="96584" y="394716"/>
                </a:lnTo>
                <a:lnTo>
                  <a:pt x="197358" y="293941"/>
                </a:lnTo>
                <a:lnTo>
                  <a:pt x="298133" y="394716"/>
                </a:lnTo>
                <a:lnTo>
                  <a:pt x="394811" y="298132"/>
                </a:lnTo>
                <a:lnTo>
                  <a:pt x="294037" y="197358"/>
                </a:lnTo>
                <a:close/>
              </a:path>
            </a:pathLst>
          </a:custGeom>
          <a:noFill/>
          <a:ln w="38100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9" name="Google Shape;469;p21"/>
          <p:cNvSpPr/>
          <p:nvPr/>
        </p:nvSpPr>
        <p:spPr>
          <a:xfrm>
            <a:off x="706677" y="1125281"/>
            <a:ext cx="375070" cy="375070"/>
          </a:xfrm>
          <a:custGeom>
            <a:avLst/>
            <a:gdLst/>
            <a:ahLst/>
            <a:cxnLst/>
            <a:rect l="l" t="t" r="r" b="b"/>
            <a:pathLst>
              <a:path w="394811" h="394811" extrusionOk="0">
                <a:moveTo>
                  <a:pt x="394811" y="96583"/>
                </a:moveTo>
                <a:lnTo>
                  <a:pt x="298228" y="0"/>
                </a:lnTo>
                <a:lnTo>
                  <a:pt x="197453" y="100775"/>
                </a:lnTo>
                <a:lnTo>
                  <a:pt x="96679" y="0"/>
                </a:lnTo>
                <a:lnTo>
                  <a:pt x="0" y="96583"/>
                </a:lnTo>
                <a:lnTo>
                  <a:pt x="100870" y="197358"/>
                </a:lnTo>
                <a:lnTo>
                  <a:pt x="0" y="298133"/>
                </a:lnTo>
                <a:lnTo>
                  <a:pt x="96679" y="394811"/>
                </a:lnTo>
                <a:lnTo>
                  <a:pt x="197453" y="293942"/>
                </a:lnTo>
                <a:lnTo>
                  <a:pt x="298228" y="394811"/>
                </a:lnTo>
                <a:lnTo>
                  <a:pt x="394811" y="298133"/>
                </a:lnTo>
                <a:lnTo>
                  <a:pt x="294037" y="197358"/>
                </a:lnTo>
                <a:close/>
              </a:path>
            </a:pathLst>
          </a:custGeom>
          <a:noFill/>
          <a:ln w="38100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0" name="Google Shape;470;p21"/>
          <p:cNvSpPr/>
          <p:nvPr/>
        </p:nvSpPr>
        <p:spPr>
          <a:xfrm>
            <a:off x="9683165" y="5342573"/>
            <a:ext cx="434340" cy="615315"/>
          </a:xfrm>
          <a:custGeom>
            <a:avLst/>
            <a:gdLst/>
            <a:ahLst/>
            <a:cxnLst/>
            <a:rect l="l" t="t" r="r" b="b"/>
            <a:pathLst>
              <a:path w="457200" h="647700" extrusionOk="0">
                <a:moveTo>
                  <a:pt x="0" y="0"/>
                </a:moveTo>
                <a:lnTo>
                  <a:pt x="47625" y="542925"/>
                </a:lnTo>
                <a:lnTo>
                  <a:pt x="190500" y="400050"/>
                </a:lnTo>
                <a:lnTo>
                  <a:pt x="323850" y="647700"/>
                </a:lnTo>
                <a:lnTo>
                  <a:pt x="428625" y="571500"/>
                </a:lnTo>
                <a:lnTo>
                  <a:pt x="257175" y="342900"/>
                </a:lnTo>
                <a:lnTo>
                  <a:pt x="457200" y="295275"/>
                </a:lnTo>
                <a:close/>
              </a:path>
            </a:pathLst>
          </a:custGeom>
          <a:solidFill>
            <a:schemeClr val="accent3"/>
          </a:solidFill>
          <a:ln w="38100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1" name="Google Shape;471;p21"/>
          <p:cNvSpPr/>
          <p:nvPr/>
        </p:nvSpPr>
        <p:spPr>
          <a:xfrm>
            <a:off x="794675" y="485971"/>
            <a:ext cx="190024" cy="190024"/>
          </a:xfrm>
          <a:custGeom>
            <a:avLst/>
            <a:gdLst/>
            <a:ahLst/>
            <a:cxnLst/>
            <a:rect l="l" t="t" r="r" b="b"/>
            <a:pathLst>
              <a:path w="200025" h="200025" extrusionOk="0">
                <a:moveTo>
                  <a:pt x="100013" y="200025"/>
                </a:moveTo>
                <a:lnTo>
                  <a:pt x="100013" y="200025"/>
                </a:lnTo>
                <a:cubicBezTo>
                  <a:pt x="44958" y="200025"/>
                  <a:pt x="0" y="155067"/>
                  <a:pt x="0" y="100013"/>
                </a:cubicBezTo>
                <a:lnTo>
                  <a:pt x="0" y="100013"/>
                </a:lnTo>
                <a:cubicBezTo>
                  <a:pt x="0" y="44958"/>
                  <a:pt x="44958" y="0"/>
                  <a:pt x="100013" y="0"/>
                </a:cubicBezTo>
                <a:lnTo>
                  <a:pt x="100013" y="0"/>
                </a:lnTo>
                <a:cubicBezTo>
                  <a:pt x="155067" y="0"/>
                  <a:pt x="200025" y="44958"/>
                  <a:pt x="200025" y="100013"/>
                </a:cubicBezTo>
                <a:lnTo>
                  <a:pt x="200025" y="100013"/>
                </a:lnTo>
                <a:cubicBezTo>
                  <a:pt x="200025" y="155067"/>
                  <a:pt x="155067" y="200025"/>
                  <a:pt x="100013" y="200025"/>
                </a:cubicBezTo>
                <a:close/>
              </a:path>
            </a:pathLst>
          </a:custGeom>
          <a:solidFill>
            <a:schemeClr val="accent1"/>
          </a:solidFill>
          <a:ln w="38100" cap="flat" cmpd="sng">
            <a:solidFill>
              <a:schemeClr val="accent4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2" name="Google Shape;472;p21"/>
          <p:cNvSpPr/>
          <p:nvPr/>
        </p:nvSpPr>
        <p:spPr>
          <a:xfrm>
            <a:off x="1165842" y="485971"/>
            <a:ext cx="190024" cy="190024"/>
          </a:xfrm>
          <a:custGeom>
            <a:avLst/>
            <a:gdLst/>
            <a:ahLst/>
            <a:cxnLst/>
            <a:rect l="l" t="t" r="r" b="b"/>
            <a:pathLst>
              <a:path w="200025" h="200025" extrusionOk="0">
                <a:moveTo>
                  <a:pt x="100013" y="200025"/>
                </a:moveTo>
                <a:lnTo>
                  <a:pt x="100013" y="200025"/>
                </a:lnTo>
                <a:cubicBezTo>
                  <a:pt x="44958" y="200025"/>
                  <a:pt x="0" y="155067"/>
                  <a:pt x="0" y="100013"/>
                </a:cubicBezTo>
                <a:lnTo>
                  <a:pt x="0" y="100013"/>
                </a:lnTo>
                <a:cubicBezTo>
                  <a:pt x="0" y="45053"/>
                  <a:pt x="44958" y="0"/>
                  <a:pt x="100013" y="0"/>
                </a:cubicBezTo>
                <a:lnTo>
                  <a:pt x="100013" y="0"/>
                </a:lnTo>
                <a:cubicBezTo>
                  <a:pt x="154972" y="0"/>
                  <a:pt x="200025" y="44958"/>
                  <a:pt x="200025" y="100013"/>
                </a:cubicBezTo>
                <a:lnTo>
                  <a:pt x="200025" y="100013"/>
                </a:lnTo>
                <a:cubicBezTo>
                  <a:pt x="200025" y="155067"/>
                  <a:pt x="155067" y="200025"/>
                  <a:pt x="100013" y="200025"/>
                </a:cubicBezTo>
                <a:close/>
              </a:path>
            </a:pathLst>
          </a:custGeom>
          <a:solidFill>
            <a:schemeClr val="accent2"/>
          </a:solidFill>
          <a:ln w="38100" cap="flat" cmpd="sng">
            <a:solidFill>
              <a:schemeClr val="accent4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3" name="Google Shape;473;p21"/>
          <p:cNvSpPr/>
          <p:nvPr/>
        </p:nvSpPr>
        <p:spPr>
          <a:xfrm>
            <a:off x="1546063" y="485971"/>
            <a:ext cx="190024" cy="190024"/>
          </a:xfrm>
          <a:custGeom>
            <a:avLst/>
            <a:gdLst/>
            <a:ahLst/>
            <a:cxnLst/>
            <a:rect l="l" t="t" r="r" b="b"/>
            <a:pathLst>
              <a:path w="200025" h="200025" extrusionOk="0">
                <a:moveTo>
                  <a:pt x="100013" y="200025"/>
                </a:moveTo>
                <a:lnTo>
                  <a:pt x="100013" y="200025"/>
                </a:lnTo>
                <a:cubicBezTo>
                  <a:pt x="44958" y="200025"/>
                  <a:pt x="0" y="155067"/>
                  <a:pt x="0" y="100013"/>
                </a:cubicBezTo>
                <a:lnTo>
                  <a:pt x="0" y="100013"/>
                </a:lnTo>
                <a:cubicBezTo>
                  <a:pt x="0" y="45053"/>
                  <a:pt x="44958" y="0"/>
                  <a:pt x="100013" y="0"/>
                </a:cubicBezTo>
                <a:lnTo>
                  <a:pt x="100013" y="0"/>
                </a:lnTo>
                <a:cubicBezTo>
                  <a:pt x="154972" y="0"/>
                  <a:pt x="200025" y="44958"/>
                  <a:pt x="200025" y="100013"/>
                </a:cubicBezTo>
                <a:lnTo>
                  <a:pt x="200025" y="100013"/>
                </a:lnTo>
                <a:cubicBezTo>
                  <a:pt x="200025" y="155067"/>
                  <a:pt x="155067" y="200025"/>
                  <a:pt x="100013" y="200025"/>
                </a:cubicBezTo>
                <a:close/>
              </a:path>
            </a:pathLst>
          </a:custGeom>
          <a:solidFill>
            <a:schemeClr val="accent1"/>
          </a:solidFill>
          <a:ln w="38100" cap="flat" cmpd="sng">
            <a:solidFill>
              <a:schemeClr val="accent4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4" name="Google Shape;474;p21"/>
          <p:cNvSpPr/>
          <p:nvPr/>
        </p:nvSpPr>
        <p:spPr>
          <a:xfrm>
            <a:off x="706677" y="1666956"/>
            <a:ext cx="375070" cy="375070"/>
          </a:xfrm>
          <a:custGeom>
            <a:avLst/>
            <a:gdLst/>
            <a:ahLst/>
            <a:cxnLst/>
            <a:rect l="l" t="t" r="r" b="b"/>
            <a:pathLst>
              <a:path w="394811" h="394811" extrusionOk="0">
                <a:moveTo>
                  <a:pt x="394811" y="96583"/>
                </a:moveTo>
                <a:lnTo>
                  <a:pt x="298228" y="0"/>
                </a:lnTo>
                <a:lnTo>
                  <a:pt x="197453" y="100775"/>
                </a:lnTo>
                <a:lnTo>
                  <a:pt x="96679" y="0"/>
                </a:lnTo>
                <a:lnTo>
                  <a:pt x="0" y="96583"/>
                </a:lnTo>
                <a:lnTo>
                  <a:pt x="100870" y="197358"/>
                </a:lnTo>
                <a:lnTo>
                  <a:pt x="0" y="298133"/>
                </a:lnTo>
                <a:lnTo>
                  <a:pt x="96679" y="394811"/>
                </a:lnTo>
                <a:lnTo>
                  <a:pt x="197453" y="293942"/>
                </a:lnTo>
                <a:lnTo>
                  <a:pt x="298228" y="394811"/>
                </a:lnTo>
                <a:lnTo>
                  <a:pt x="394811" y="298133"/>
                </a:lnTo>
                <a:lnTo>
                  <a:pt x="294037" y="197358"/>
                </a:lnTo>
                <a:close/>
              </a:path>
            </a:pathLst>
          </a:custGeom>
          <a:noFill/>
          <a:ln w="38100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5" name="Google Shape;475;p21"/>
          <p:cNvSpPr/>
          <p:nvPr/>
        </p:nvSpPr>
        <p:spPr>
          <a:xfrm>
            <a:off x="706677" y="2208631"/>
            <a:ext cx="375070" cy="375070"/>
          </a:xfrm>
          <a:custGeom>
            <a:avLst/>
            <a:gdLst/>
            <a:ahLst/>
            <a:cxnLst/>
            <a:rect l="l" t="t" r="r" b="b"/>
            <a:pathLst>
              <a:path w="394811" h="394811" extrusionOk="0">
                <a:moveTo>
                  <a:pt x="394811" y="96583"/>
                </a:moveTo>
                <a:lnTo>
                  <a:pt x="298228" y="0"/>
                </a:lnTo>
                <a:lnTo>
                  <a:pt x="197453" y="100775"/>
                </a:lnTo>
                <a:lnTo>
                  <a:pt x="96679" y="0"/>
                </a:lnTo>
                <a:lnTo>
                  <a:pt x="0" y="96583"/>
                </a:lnTo>
                <a:lnTo>
                  <a:pt x="100870" y="197358"/>
                </a:lnTo>
                <a:lnTo>
                  <a:pt x="0" y="298133"/>
                </a:lnTo>
                <a:lnTo>
                  <a:pt x="96679" y="394811"/>
                </a:lnTo>
                <a:lnTo>
                  <a:pt x="197453" y="293942"/>
                </a:lnTo>
                <a:lnTo>
                  <a:pt x="298228" y="394811"/>
                </a:lnTo>
                <a:lnTo>
                  <a:pt x="394811" y="298133"/>
                </a:lnTo>
                <a:lnTo>
                  <a:pt x="294037" y="197358"/>
                </a:lnTo>
                <a:close/>
              </a:path>
            </a:pathLst>
          </a:custGeom>
          <a:noFill/>
          <a:ln w="38100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6" name="Google Shape;476;p21"/>
          <p:cNvSpPr/>
          <p:nvPr/>
        </p:nvSpPr>
        <p:spPr>
          <a:xfrm>
            <a:off x="11735165" y="181878"/>
            <a:ext cx="67865" cy="67865"/>
          </a:xfrm>
          <a:custGeom>
            <a:avLst/>
            <a:gdLst/>
            <a:ahLst/>
            <a:cxnLst/>
            <a:rect l="l" t="t" r="r" b="b"/>
            <a:pathLst>
              <a:path w="71437" h="71437" extrusionOk="0">
                <a:moveTo>
                  <a:pt x="71438" y="27432"/>
                </a:moveTo>
                <a:lnTo>
                  <a:pt x="44005" y="27432"/>
                </a:lnTo>
                <a:lnTo>
                  <a:pt x="44005" y="0"/>
                </a:lnTo>
                <a:lnTo>
                  <a:pt x="27432" y="0"/>
                </a:lnTo>
                <a:lnTo>
                  <a:pt x="27432" y="27432"/>
                </a:lnTo>
                <a:lnTo>
                  <a:pt x="0" y="27432"/>
                </a:lnTo>
                <a:lnTo>
                  <a:pt x="0" y="44006"/>
                </a:lnTo>
                <a:lnTo>
                  <a:pt x="27432" y="44006"/>
                </a:lnTo>
                <a:lnTo>
                  <a:pt x="27432" y="71438"/>
                </a:lnTo>
                <a:lnTo>
                  <a:pt x="44005" y="71438"/>
                </a:lnTo>
                <a:lnTo>
                  <a:pt x="44005" y="44006"/>
                </a:lnTo>
                <a:lnTo>
                  <a:pt x="71438" y="44006"/>
                </a:lnTo>
                <a:close/>
              </a:path>
            </a:pathLst>
          </a:custGeom>
          <a:solidFill>
            <a:schemeClr val="accent4"/>
          </a:solidFill>
          <a:ln w="12700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7" name="Google Shape;477;p21"/>
          <p:cNvSpPr/>
          <p:nvPr/>
        </p:nvSpPr>
        <p:spPr>
          <a:xfrm>
            <a:off x="11735165" y="426306"/>
            <a:ext cx="67865" cy="67865"/>
          </a:xfrm>
          <a:custGeom>
            <a:avLst/>
            <a:gdLst/>
            <a:ahLst/>
            <a:cxnLst/>
            <a:rect l="l" t="t" r="r" b="b"/>
            <a:pathLst>
              <a:path w="71437" h="71437" extrusionOk="0">
                <a:moveTo>
                  <a:pt x="71438" y="27432"/>
                </a:moveTo>
                <a:lnTo>
                  <a:pt x="44005" y="27432"/>
                </a:lnTo>
                <a:lnTo>
                  <a:pt x="44005" y="0"/>
                </a:lnTo>
                <a:lnTo>
                  <a:pt x="27432" y="0"/>
                </a:lnTo>
                <a:lnTo>
                  <a:pt x="27432" y="27432"/>
                </a:lnTo>
                <a:lnTo>
                  <a:pt x="0" y="27432"/>
                </a:lnTo>
                <a:lnTo>
                  <a:pt x="0" y="44005"/>
                </a:lnTo>
                <a:lnTo>
                  <a:pt x="27432" y="44005"/>
                </a:lnTo>
                <a:lnTo>
                  <a:pt x="27432" y="71438"/>
                </a:lnTo>
                <a:lnTo>
                  <a:pt x="44005" y="71438"/>
                </a:lnTo>
                <a:lnTo>
                  <a:pt x="44005" y="44005"/>
                </a:lnTo>
                <a:lnTo>
                  <a:pt x="71438" y="44005"/>
                </a:lnTo>
                <a:close/>
              </a:path>
            </a:pathLst>
          </a:custGeom>
          <a:solidFill>
            <a:schemeClr val="accent4"/>
          </a:solidFill>
          <a:ln w="12700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8" name="Google Shape;478;p21"/>
          <p:cNvSpPr/>
          <p:nvPr/>
        </p:nvSpPr>
        <p:spPr>
          <a:xfrm>
            <a:off x="11735165" y="670733"/>
            <a:ext cx="67865" cy="67865"/>
          </a:xfrm>
          <a:custGeom>
            <a:avLst/>
            <a:gdLst/>
            <a:ahLst/>
            <a:cxnLst/>
            <a:rect l="l" t="t" r="r" b="b"/>
            <a:pathLst>
              <a:path w="71437" h="71437" extrusionOk="0">
                <a:moveTo>
                  <a:pt x="71438" y="27432"/>
                </a:moveTo>
                <a:lnTo>
                  <a:pt x="44005" y="27432"/>
                </a:lnTo>
                <a:lnTo>
                  <a:pt x="44005" y="0"/>
                </a:lnTo>
                <a:lnTo>
                  <a:pt x="27432" y="0"/>
                </a:lnTo>
                <a:lnTo>
                  <a:pt x="27432" y="27432"/>
                </a:lnTo>
                <a:lnTo>
                  <a:pt x="0" y="27432"/>
                </a:lnTo>
                <a:lnTo>
                  <a:pt x="0" y="44005"/>
                </a:lnTo>
                <a:lnTo>
                  <a:pt x="27432" y="44005"/>
                </a:lnTo>
                <a:lnTo>
                  <a:pt x="27432" y="71438"/>
                </a:lnTo>
                <a:lnTo>
                  <a:pt x="44005" y="71438"/>
                </a:lnTo>
                <a:lnTo>
                  <a:pt x="44005" y="44005"/>
                </a:lnTo>
                <a:lnTo>
                  <a:pt x="71438" y="44005"/>
                </a:lnTo>
                <a:close/>
              </a:path>
            </a:pathLst>
          </a:custGeom>
          <a:solidFill>
            <a:schemeClr val="accent4"/>
          </a:solidFill>
          <a:ln w="12700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9" name="Google Shape;479;p21"/>
          <p:cNvSpPr/>
          <p:nvPr/>
        </p:nvSpPr>
        <p:spPr>
          <a:xfrm>
            <a:off x="11735165" y="915160"/>
            <a:ext cx="67865" cy="67865"/>
          </a:xfrm>
          <a:custGeom>
            <a:avLst/>
            <a:gdLst/>
            <a:ahLst/>
            <a:cxnLst/>
            <a:rect l="l" t="t" r="r" b="b"/>
            <a:pathLst>
              <a:path w="71437" h="71437" extrusionOk="0">
                <a:moveTo>
                  <a:pt x="71438" y="27432"/>
                </a:moveTo>
                <a:lnTo>
                  <a:pt x="44005" y="27432"/>
                </a:lnTo>
                <a:lnTo>
                  <a:pt x="44005" y="0"/>
                </a:lnTo>
                <a:lnTo>
                  <a:pt x="27432" y="0"/>
                </a:lnTo>
                <a:lnTo>
                  <a:pt x="27432" y="27432"/>
                </a:lnTo>
                <a:lnTo>
                  <a:pt x="0" y="27432"/>
                </a:lnTo>
                <a:lnTo>
                  <a:pt x="0" y="44005"/>
                </a:lnTo>
                <a:lnTo>
                  <a:pt x="27432" y="44005"/>
                </a:lnTo>
                <a:lnTo>
                  <a:pt x="27432" y="71438"/>
                </a:lnTo>
                <a:lnTo>
                  <a:pt x="44005" y="71438"/>
                </a:lnTo>
                <a:lnTo>
                  <a:pt x="44005" y="44005"/>
                </a:lnTo>
                <a:lnTo>
                  <a:pt x="71438" y="44005"/>
                </a:lnTo>
                <a:close/>
              </a:path>
            </a:pathLst>
          </a:custGeom>
          <a:solidFill>
            <a:schemeClr val="accent4"/>
          </a:solidFill>
          <a:ln w="12700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0" name="Google Shape;480;p21"/>
          <p:cNvSpPr txBox="1">
            <a:spLocks noGrp="1"/>
          </p:cNvSpPr>
          <p:nvPr>
            <p:ph type="subTitle" idx="1"/>
          </p:nvPr>
        </p:nvSpPr>
        <p:spPr>
          <a:xfrm>
            <a:off x="2854000" y="2945800"/>
            <a:ext cx="5581500" cy="717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1pPr>
            <a:lvl2pPr lvl="1" algn="ctr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algn="ctr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algn="ctr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algn="ctr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algn="ctr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algn="ctr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algn="ctr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algn="ctr" rtl="0">
              <a:spcBef>
                <a:spcPts val="2100"/>
              </a:spcBef>
              <a:spcAft>
                <a:spcPts val="210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481" name="Google Shape;481;p21"/>
          <p:cNvSpPr txBox="1">
            <a:spLocks noGrp="1"/>
          </p:cNvSpPr>
          <p:nvPr>
            <p:ph type="title"/>
          </p:nvPr>
        </p:nvSpPr>
        <p:spPr>
          <a:xfrm>
            <a:off x="2854000" y="1403350"/>
            <a:ext cx="55815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ldrich"/>
              <a:buNone/>
              <a:defRPr sz="7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482" name="Google Shape;482;p21"/>
          <p:cNvSpPr txBox="1">
            <a:spLocks noGrp="1"/>
          </p:cNvSpPr>
          <p:nvPr>
            <p:ph type="body" idx="2"/>
          </p:nvPr>
        </p:nvSpPr>
        <p:spPr>
          <a:xfrm>
            <a:off x="2854050" y="3810600"/>
            <a:ext cx="5581500" cy="1341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marL="914400" lvl="1" indent="-34925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2 Intro">
  <p:cSld name="CUSTOM_1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5"/>
          <p:cNvSpPr/>
          <p:nvPr/>
        </p:nvSpPr>
        <p:spPr>
          <a:xfrm>
            <a:off x="532142" y="313967"/>
            <a:ext cx="11129963" cy="6234589"/>
          </a:xfrm>
          <a:custGeom>
            <a:avLst/>
            <a:gdLst/>
            <a:ahLst/>
            <a:cxnLst/>
            <a:rect l="l" t="t" r="r" b="b"/>
            <a:pathLst>
              <a:path w="11715750" h="6562725" extrusionOk="0">
                <a:moveTo>
                  <a:pt x="0" y="0"/>
                </a:moveTo>
                <a:lnTo>
                  <a:pt x="11715750" y="0"/>
                </a:lnTo>
                <a:lnTo>
                  <a:pt x="11715750" y="6562725"/>
                </a:lnTo>
                <a:lnTo>
                  <a:pt x="0" y="6562725"/>
                </a:lnTo>
                <a:close/>
              </a:path>
            </a:pathLst>
          </a:custGeom>
          <a:solidFill>
            <a:srgbClr val="FFFFFF"/>
          </a:solidFill>
          <a:ln w="38100" cap="flat" cmpd="sng">
            <a:solidFill>
              <a:schemeClr val="accent4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127000" sx="102000" sy="102000" algn="ctr" rotWithShape="0">
              <a:srgbClr val="000000">
                <a:alpha val="2471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" name="Google Shape;80;p5"/>
          <p:cNvSpPr txBox="1">
            <a:spLocks noGrp="1"/>
          </p:cNvSpPr>
          <p:nvPr>
            <p:ph type="body" idx="1"/>
          </p:nvPr>
        </p:nvSpPr>
        <p:spPr>
          <a:xfrm>
            <a:off x="1145738" y="4396113"/>
            <a:ext cx="9898200" cy="1250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 algn="ctr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marL="914400" lvl="1" indent="-349250" algn="ctr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algn="ctr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algn="ctr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algn="ctr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algn="ctr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algn="ctr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algn="ctr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algn="ctr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81" name="Google Shape;81;p5"/>
          <p:cNvSpPr/>
          <p:nvPr/>
        </p:nvSpPr>
        <p:spPr>
          <a:xfrm>
            <a:off x="529877" y="309440"/>
            <a:ext cx="11129963" cy="538400"/>
          </a:xfrm>
          <a:custGeom>
            <a:avLst/>
            <a:gdLst/>
            <a:ahLst/>
            <a:cxnLst/>
            <a:rect l="l" t="t" r="r" b="b"/>
            <a:pathLst>
              <a:path w="11715750" h="566737" extrusionOk="0">
                <a:moveTo>
                  <a:pt x="0" y="0"/>
                </a:moveTo>
                <a:lnTo>
                  <a:pt x="11715750" y="0"/>
                </a:lnTo>
                <a:lnTo>
                  <a:pt x="11715750" y="566738"/>
                </a:lnTo>
                <a:lnTo>
                  <a:pt x="0" y="566738"/>
                </a:lnTo>
                <a:close/>
              </a:path>
            </a:pathLst>
          </a:custGeom>
          <a:solidFill>
            <a:srgbClr val="FFFFFF"/>
          </a:solidFill>
          <a:ln w="38100" cap="flat" cmpd="sng">
            <a:solidFill>
              <a:schemeClr val="accent4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" name="Google Shape;82;p5"/>
          <p:cNvSpPr/>
          <p:nvPr/>
        </p:nvSpPr>
        <p:spPr>
          <a:xfrm>
            <a:off x="10202260" y="5968129"/>
            <a:ext cx="375070" cy="374980"/>
          </a:xfrm>
          <a:custGeom>
            <a:avLst/>
            <a:gdLst/>
            <a:ahLst/>
            <a:cxnLst/>
            <a:rect l="l" t="t" r="r" b="b"/>
            <a:pathLst>
              <a:path w="394811" h="394716" extrusionOk="0">
                <a:moveTo>
                  <a:pt x="394811" y="96584"/>
                </a:moveTo>
                <a:lnTo>
                  <a:pt x="298133" y="0"/>
                </a:lnTo>
                <a:lnTo>
                  <a:pt x="197358" y="100775"/>
                </a:lnTo>
                <a:lnTo>
                  <a:pt x="96584" y="0"/>
                </a:lnTo>
                <a:lnTo>
                  <a:pt x="0" y="96584"/>
                </a:lnTo>
                <a:lnTo>
                  <a:pt x="100775" y="197358"/>
                </a:lnTo>
                <a:lnTo>
                  <a:pt x="0" y="298132"/>
                </a:lnTo>
                <a:lnTo>
                  <a:pt x="96584" y="394716"/>
                </a:lnTo>
                <a:lnTo>
                  <a:pt x="197358" y="293941"/>
                </a:lnTo>
                <a:lnTo>
                  <a:pt x="298133" y="394716"/>
                </a:lnTo>
                <a:lnTo>
                  <a:pt x="394811" y="298132"/>
                </a:lnTo>
                <a:lnTo>
                  <a:pt x="294037" y="197358"/>
                </a:lnTo>
                <a:close/>
              </a:path>
            </a:pathLst>
          </a:custGeom>
          <a:noFill/>
          <a:ln w="38100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" name="Google Shape;83;p5"/>
          <p:cNvSpPr/>
          <p:nvPr/>
        </p:nvSpPr>
        <p:spPr>
          <a:xfrm>
            <a:off x="10686588" y="5968129"/>
            <a:ext cx="375070" cy="374980"/>
          </a:xfrm>
          <a:custGeom>
            <a:avLst/>
            <a:gdLst/>
            <a:ahLst/>
            <a:cxnLst/>
            <a:rect l="l" t="t" r="r" b="b"/>
            <a:pathLst>
              <a:path w="394811" h="394716" extrusionOk="0">
                <a:moveTo>
                  <a:pt x="394811" y="96584"/>
                </a:moveTo>
                <a:lnTo>
                  <a:pt x="298133" y="0"/>
                </a:lnTo>
                <a:lnTo>
                  <a:pt x="197358" y="100775"/>
                </a:lnTo>
                <a:lnTo>
                  <a:pt x="96584" y="0"/>
                </a:lnTo>
                <a:lnTo>
                  <a:pt x="0" y="96584"/>
                </a:lnTo>
                <a:lnTo>
                  <a:pt x="100775" y="197358"/>
                </a:lnTo>
                <a:lnTo>
                  <a:pt x="0" y="298132"/>
                </a:lnTo>
                <a:lnTo>
                  <a:pt x="96584" y="394716"/>
                </a:lnTo>
                <a:lnTo>
                  <a:pt x="197358" y="293941"/>
                </a:lnTo>
                <a:lnTo>
                  <a:pt x="298133" y="394716"/>
                </a:lnTo>
                <a:lnTo>
                  <a:pt x="394811" y="298132"/>
                </a:lnTo>
                <a:lnTo>
                  <a:pt x="294037" y="197358"/>
                </a:lnTo>
                <a:close/>
              </a:path>
            </a:pathLst>
          </a:custGeom>
          <a:noFill/>
          <a:ln w="38100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" name="Google Shape;84;p5"/>
          <p:cNvSpPr/>
          <p:nvPr/>
        </p:nvSpPr>
        <p:spPr>
          <a:xfrm>
            <a:off x="11170917" y="5968129"/>
            <a:ext cx="375070" cy="374980"/>
          </a:xfrm>
          <a:custGeom>
            <a:avLst/>
            <a:gdLst/>
            <a:ahLst/>
            <a:cxnLst/>
            <a:rect l="l" t="t" r="r" b="b"/>
            <a:pathLst>
              <a:path w="394811" h="394716" extrusionOk="0">
                <a:moveTo>
                  <a:pt x="394811" y="96584"/>
                </a:moveTo>
                <a:lnTo>
                  <a:pt x="298133" y="0"/>
                </a:lnTo>
                <a:lnTo>
                  <a:pt x="197358" y="100775"/>
                </a:lnTo>
                <a:lnTo>
                  <a:pt x="96584" y="0"/>
                </a:lnTo>
                <a:lnTo>
                  <a:pt x="0" y="96584"/>
                </a:lnTo>
                <a:lnTo>
                  <a:pt x="100775" y="197358"/>
                </a:lnTo>
                <a:lnTo>
                  <a:pt x="0" y="298132"/>
                </a:lnTo>
                <a:lnTo>
                  <a:pt x="96584" y="394716"/>
                </a:lnTo>
                <a:lnTo>
                  <a:pt x="197358" y="293941"/>
                </a:lnTo>
                <a:lnTo>
                  <a:pt x="298133" y="394716"/>
                </a:lnTo>
                <a:lnTo>
                  <a:pt x="394811" y="298132"/>
                </a:lnTo>
                <a:lnTo>
                  <a:pt x="294037" y="197358"/>
                </a:lnTo>
                <a:close/>
              </a:path>
            </a:pathLst>
          </a:custGeom>
          <a:noFill/>
          <a:ln w="38100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85;p5"/>
          <p:cNvSpPr/>
          <p:nvPr/>
        </p:nvSpPr>
        <p:spPr>
          <a:xfrm>
            <a:off x="706677" y="1125281"/>
            <a:ext cx="375070" cy="375070"/>
          </a:xfrm>
          <a:custGeom>
            <a:avLst/>
            <a:gdLst/>
            <a:ahLst/>
            <a:cxnLst/>
            <a:rect l="l" t="t" r="r" b="b"/>
            <a:pathLst>
              <a:path w="394811" h="394811" extrusionOk="0">
                <a:moveTo>
                  <a:pt x="394811" y="96583"/>
                </a:moveTo>
                <a:lnTo>
                  <a:pt x="298228" y="0"/>
                </a:lnTo>
                <a:lnTo>
                  <a:pt x="197453" y="100775"/>
                </a:lnTo>
                <a:lnTo>
                  <a:pt x="96679" y="0"/>
                </a:lnTo>
                <a:lnTo>
                  <a:pt x="0" y="96583"/>
                </a:lnTo>
                <a:lnTo>
                  <a:pt x="100870" y="197358"/>
                </a:lnTo>
                <a:lnTo>
                  <a:pt x="0" y="298133"/>
                </a:lnTo>
                <a:lnTo>
                  <a:pt x="96679" y="394811"/>
                </a:lnTo>
                <a:lnTo>
                  <a:pt x="197453" y="293942"/>
                </a:lnTo>
                <a:lnTo>
                  <a:pt x="298228" y="394811"/>
                </a:lnTo>
                <a:lnTo>
                  <a:pt x="394811" y="298133"/>
                </a:lnTo>
                <a:lnTo>
                  <a:pt x="294037" y="197358"/>
                </a:lnTo>
                <a:close/>
              </a:path>
            </a:pathLst>
          </a:custGeom>
          <a:noFill/>
          <a:ln w="38100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5"/>
          <p:cNvSpPr/>
          <p:nvPr/>
        </p:nvSpPr>
        <p:spPr>
          <a:xfrm>
            <a:off x="10971915" y="1005173"/>
            <a:ext cx="434340" cy="615315"/>
          </a:xfrm>
          <a:custGeom>
            <a:avLst/>
            <a:gdLst/>
            <a:ahLst/>
            <a:cxnLst/>
            <a:rect l="l" t="t" r="r" b="b"/>
            <a:pathLst>
              <a:path w="457200" h="647700" extrusionOk="0">
                <a:moveTo>
                  <a:pt x="0" y="0"/>
                </a:moveTo>
                <a:lnTo>
                  <a:pt x="47625" y="542925"/>
                </a:lnTo>
                <a:lnTo>
                  <a:pt x="190500" y="400050"/>
                </a:lnTo>
                <a:lnTo>
                  <a:pt x="323850" y="647700"/>
                </a:lnTo>
                <a:lnTo>
                  <a:pt x="428625" y="571500"/>
                </a:lnTo>
                <a:lnTo>
                  <a:pt x="257175" y="342900"/>
                </a:lnTo>
                <a:lnTo>
                  <a:pt x="457200" y="295275"/>
                </a:lnTo>
                <a:close/>
              </a:path>
            </a:pathLst>
          </a:custGeom>
          <a:solidFill>
            <a:schemeClr val="accent2"/>
          </a:solidFill>
          <a:ln w="38100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Google Shape;87;p5"/>
          <p:cNvSpPr/>
          <p:nvPr/>
        </p:nvSpPr>
        <p:spPr>
          <a:xfrm>
            <a:off x="794675" y="485971"/>
            <a:ext cx="190024" cy="190024"/>
          </a:xfrm>
          <a:custGeom>
            <a:avLst/>
            <a:gdLst/>
            <a:ahLst/>
            <a:cxnLst/>
            <a:rect l="l" t="t" r="r" b="b"/>
            <a:pathLst>
              <a:path w="200025" h="200025" extrusionOk="0">
                <a:moveTo>
                  <a:pt x="100013" y="200025"/>
                </a:moveTo>
                <a:lnTo>
                  <a:pt x="100013" y="200025"/>
                </a:lnTo>
                <a:cubicBezTo>
                  <a:pt x="44958" y="200025"/>
                  <a:pt x="0" y="155067"/>
                  <a:pt x="0" y="100013"/>
                </a:cubicBezTo>
                <a:lnTo>
                  <a:pt x="0" y="100013"/>
                </a:lnTo>
                <a:cubicBezTo>
                  <a:pt x="0" y="44958"/>
                  <a:pt x="44958" y="0"/>
                  <a:pt x="100013" y="0"/>
                </a:cubicBezTo>
                <a:lnTo>
                  <a:pt x="100013" y="0"/>
                </a:lnTo>
                <a:cubicBezTo>
                  <a:pt x="155067" y="0"/>
                  <a:pt x="200025" y="44958"/>
                  <a:pt x="200025" y="100013"/>
                </a:cubicBezTo>
                <a:lnTo>
                  <a:pt x="200025" y="100013"/>
                </a:lnTo>
                <a:cubicBezTo>
                  <a:pt x="200025" y="155067"/>
                  <a:pt x="155067" y="200025"/>
                  <a:pt x="100013" y="200025"/>
                </a:cubicBezTo>
                <a:close/>
              </a:path>
            </a:pathLst>
          </a:custGeom>
          <a:solidFill>
            <a:schemeClr val="accent1"/>
          </a:solidFill>
          <a:ln w="38100" cap="flat" cmpd="sng">
            <a:solidFill>
              <a:schemeClr val="accent4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" name="Google Shape;88;p5"/>
          <p:cNvSpPr/>
          <p:nvPr/>
        </p:nvSpPr>
        <p:spPr>
          <a:xfrm>
            <a:off x="1165842" y="485971"/>
            <a:ext cx="190024" cy="190024"/>
          </a:xfrm>
          <a:custGeom>
            <a:avLst/>
            <a:gdLst/>
            <a:ahLst/>
            <a:cxnLst/>
            <a:rect l="l" t="t" r="r" b="b"/>
            <a:pathLst>
              <a:path w="200025" h="200025" extrusionOk="0">
                <a:moveTo>
                  <a:pt x="100013" y="200025"/>
                </a:moveTo>
                <a:lnTo>
                  <a:pt x="100013" y="200025"/>
                </a:lnTo>
                <a:cubicBezTo>
                  <a:pt x="44958" y="200025"/>
                  <a:pt x="0" y="155067"/>
                  <a:pt x="0" y="100013"/>
                </a:cubicBezTo>
                <a:lnTo>
                  <a:pt x="0" y="100013"/>
                </a:lnTo>
                <a:cubicBezTo>
                  <a:pt x="0" y="45053"/>
                  <a:pt x="44958" y="0"/>
                  <a:pt x="100013" y="0"/>
                </a:cubicBezTo>
                <a:lnTo>
                  <a:pt x="100013" y="0"/>
                </a:lnTo>
                <a:cubicBezTo>
                  <a:pt x="154972" y="0"/>
                  <a:pt x="200025" y="44958"/>
                  <a:pt x="200025" y="100013"/>
                </a:cubicBezTo>
                <a:lnTo>
                  <a:pt x="200025" y="100013"/>
                </a:lnTo>
                <a:cubicBezTo>
                  <a:pt x="200025" y="155067"/>
                  <a:pt x="155067" y="200025"/>
                  <a:pt x="100013" y="200025"/>
                </a:cubicBezTo>
                <a:close/>
              </a:path>
            </a:pathLst>
          </a:custGeom>
          <a:solidFill>
            <a:schemeClr val="accent2"/>
          </a:solidFill>
          <a:ln w="38100" cap="flat" cmpd="sng">
            <a:solidFill>
              <a:schemeClr val="accent4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5"/>
          <p:cNvSpPr/>
          <p:nvPr/>
        </p:nvSpPr>
        <p:spPr>
          <a:xfrm>
            <a:off x="1546063" y="485971"/>
            <a:ext cx="190024" cy="190024"/>
          </a:xfrm>
          <a:custGeom>
            <a:avLst/>
            <a:gdLst/>
            <a:ahLst/>
            <a:cxnLst/>
            <a:rect l="l" t="t" r="r" b="b"/>
            <a:pathLst>
              <a:path w="200025" h="200025" extrusionOk="0">
                <a:moveTo>
                  <a:pt x="100013" y="200025"/>
                </a:moveTo>
                <a:lnTo>
                  <a:pt x="100013" y="200025"/>
                </a:lnTo>
                <a:cubicBezTo>
                  <a:pt x="44958" y="200025"/>
                  <a:pt x="0" y="155067"/>
                  <a:pt x="0" y="100013"/>
                </a:cubicBezTo>
                <a:lnTo>
                  <a:pt x="0" y="100013"/>
                </a:lnTo>
                <a:cubicBezTo>
                  <a:pt x="0" y="45053"/>
                  <a:pt x="44958" y="0"/>
                  <a:pt x="100013" y="0"/>
                </a:cubicBezTo>
                <a:lnTo>
                  <a:pt x="100013" y="0"/>
                </a:lnTo>
                <a:cubicBezTo>
                  <a:pt x="154972" y="0"/>
                  <a:pt x="200025" y="44958"/>
                  <a:pt x="200025" y="100013"/>
                </a:cubicBezTo>
                <a:lnTo>
                  <a:pt x="200025" y="100013"/>
                </a:lnTo>
                <a:cubicBezTo>
                  <a:pt x="200025" y="155067"/>
                  <a:pt x="155067" y="200025"/>
                  <a:pt x="100013" y="200025"/>
                </a:cubicBezTo>
                <a:close/>
              </a:path>
            </a:pathLst>
          </a:custGeom>
          <a:solidFill>
            <a:schemeClr val="accent1"/>
          </a:solidFill>
          <a:ln w="38100" cap="flat" cmpd="sng">
            <a:solidFill>
              <a:schemeClr val="accent4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5"/>
          <p:cNvSpPr txBox="1">
            <a:spLocks noGrp="1"/>
          </p:cNvSpPr>
          <p:nvPr>
            <p:ph type="title"/>
          </p:nvPr>
        </p:nvSpPr>
        <p:spPr>
          <a:xfrm>
            <a:off x="1145784" y="3073438"/>
            <a:ext cx="9898200" cy="1324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ldrich"/>
              <a:buNone/>
              <a:defRPr sz="7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91" name="Google Shape;91;p5"/>
          <p:cNvSpPr/>
          <p:nvPr/>
        </p:nvSpPr>
        <p:spPr>
          <a:xfrm>
            <a:off x="706677" y="1666956"/>
            <a:ext cx="375070" cy="375070"/>
          </a:xfrm>
          <a:custGeom>
            <a:avLst/>
            <a:gdLst/>
            <a:ahLst/>
            <a:cxnLst/>
            <a:rect l="l" t="t" r="r" b="b"/>
            <a:pathLst>
              <a:path w="394811" h="394811" extrusionOk="0">
                <a:moveTo>
                  <a:pt x="394811" y="96583"/>
                </a:moveTo>
                <a:lnTo>
                  <a:pt x="298228" y="0"/>
                </a:lnTo>
                <a:lnTo>
                  <a:pt x="197453" y="100775"/>
                </a:lnTo>
                <a:lnTo>
                  <a:pt x="96679" y="0"/>
                </a:lnTo>
                <a:lnTo>
                  <a:pt x="0" y="96583"/>
                </a:lnTo>
                <a:lnTo>
                  <a:pt x="100870" y="197358"/>
                </a:lnTo>
                <a:lnTo>
                  <a:pt x="0" y="298133"/>
                </a:lnTo>
                <a:lnTo>
                  <a:pt x="96679" y="394811"/>
                </a:lnTo>
                <a:lnTo>
                  <a:pt x="197453" y="293942"/>
                </a:lnTo>
                <a:lnTo>
                  <a:pt x="298228" y="394811"/>
                </a:lnTo>
                <a:lnTo>
                  <a:pt x="394811" y="298133"/>
                </a:lnTo>
                <a:lnTo>
                  <a:pt x="294037" y="197358"/>
                </a:lnTo>
                <a:close/>
              </a:path>
            </a:pathLst>
          </a:custGeom>
          <a:noFill/>
          <a:ln w="38100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5"/>
          <p:cNvSpPr/>
          <p:nvPr/>
        </p:nvSpPr>
        <p:spPr>
          <a:xfrm>
            <a:off x="706677" y="2208631"/>
            <a:ext cx="375070" cy="375070"/>
          </a:xfrm>
          <a:custGeom>
            <a:avLst/>
            <a:gdLst/>
            <a:ahLst/>
            <a:cxnLst/>
            <a:rect l="l" t="t" r="r" b="b"/>
            <a:pathLst>
              <a:path w="394811" h="394811" extrusionOk="0">
                <a:moveTo>
                  <a:pt x="394811" y="96583"/>
                </a:moveTo>
                <a:lnTo>
                  <a:pt x="298228" y="0"/>
                </a:lnTo>
                <a:lnTo>
                  <a:pt x="197453" y="100775"/>
                </a:lnTo>
                <a:lnTo>
                  <a:pt x="96679" y="0"/>
                </a:lnTo>
                <a:lnTo>
                  <a:pt x="0" y="96583"/>
                </a:lnTo>
                <a:lnTo>
                  <a:pt x="100870" y="197358"/>
                </a:lnTo>
                <a:lnTo>
                  <a:pt x="0" y="298133"/>
                </a:lnTo>
                <a:lnTo>
                  <a:pt x="96679" y="394811"/>
                </a:lnTo>
                <a:lnTo>
                  <a:pt x="197453" y="293942"/>
                </a:lnTo>
                <a:lnTo>
                  <a:pt x="298228" y="394811"/>
                </a:lnTo>
                <a:lnTo>
                  <a:pt x="394811" y="298133"/>
                </a:lnTo>
                <a:lnTo>
                  <a:pt x="294037" y="197358"/>
                </a:lnTo>
                <a:close/>
              </a:path>
            </a:pathLst>
          </a:custGeom>
          <a:noFill/>
          <a:ln w="38100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5"/>
          <p:cNvSpPr/>
          <p:nvPr/>
        </p:nvSpPr>
        <p:spPr>
          <a:xfrm>
            <a:off x="2155119" y="6280530"/>
            <a:ext cx="67865" cy="67865"/>
          </a:xfrm>
          <a:custGeom>
            <a:avLst/>
            <a:gdLst/>
            <a:ahLst/>
            <a:cxnLst/>
            <a:rect l="l" t="t" r="r" b="b"/>
            <a:pathLst>
              <a:path w="71437" h="71437" extrusionOk="0">
                <a:moveTo>
                  <a:pt x="71438" y="27432"/>
                </a:moveTo>
                <a:lnTo>
                  <a:pt x="44005" y="27432"/>
                </a:lnTo>
                <a:lnTo>
                  <a:pt x="44005" y="0"/>
                </a:lnTo>
                <a:lnTo>
                  <a:pt x="27432" y="0"/>
                </a:lnTo>
                <a:lnTo>
                  <a:pt x="27432" y="27432"/>
                </a:lnTo>
                <a:lnTo>
                  <a:pt x="0" y="27432"/>
                </a:lnTo>
                <a:lnTo>
                  <a:pt x="0" y="44006"/>
                </a:lnTo>
                <a:lnTo>
                  <a:pt x="27432" y="44006"/>
                </a:lnTo>
                <a:lnTo>
                  <a:pt x="27432" y="71438"/>
                </a:lnTo>
                <a:lnTo>
                  <a:pt x="44005" y="71438"/>
                </a:lnTo>
                <a:lnTo>
                  <a:pt x="44005" y="44006"/>
                </a:lnTo>
                <a:lnTo>
                  <a:pt x="71438" y="44006"/>
                </a:lnTo>
                <a:close/>
              </a:path>
            </a:pathLst>
          </a:custGeom>
          <a:solidFill>
            <a:schemeClr val="accent4"/>
          </a:solidFill>
          <a:ln w="12700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5"/>
          <p:cNvSpPr/>
          <p:nvPr/>
        </p:nvSpPr>
        <p:spPr>
          <a:xfrm>
            <a:off x="1928796" y="6280530"/>
            <a:ext cx="67865" cy="67865"/>
          </a:xfrm>
          <a:custGeom>
            <a:avLst/>
            <a:gdLst/>
            <a:ahLst/>
            <a:cxnLst/>
            <a:rect l="l" t="t" r="r" b="b"/>
            <a:pathLst>
              <a:path w="71437" h="71437" extrusionOk="0">
                <a:moveTo>
                  <a:pt x="71438" y="27432"/>
                </a:moveTo>
                <a:lnTo>
                  <a:pt x="44005" y="27432"/>
                </a:lnTo>
                <a:lnTo>
                  <a:pt x="44005" y="0"/>
                </a:lnTo>
                <a:lnTo>
                  <a:pt x="27432" y="0"/>
                </a:lnTo>
                <a:lnTo>
                  <a:pt x="27432" y="27432"/>
                </a:lnTo>
                <a:lnTo>
                  <a:pt x="0" y="27432"/>
                </a:lnTo>
                <a:lnTo>
                  <a:pt x="0" y="44006"/>
                </a:lnTo>
                <a:lnTo>
                  <a:pt x="27432" y="44006"/>
                </a:lnTo>
                <a:lnTo>
                  <a:pt x="27432" y="71438"/>
                </a:lnTo>
                <a:lnTo>
                  <a:pt x="44005" y="71438"/>
                </a:lnTo>
                <a:lnTo>
                  <a:pt x="44005" y="44006"/>
                </a:lnTo>
                <a:lnTo>
                  <a:pt x="71438" y="44006"/>
                </a:lnTo>
                <a:close/>
              </a:path>
            </a:pathLst>
          </a:custGeom>
          <a:solidFill>
            <a:schemeClr val="accent4"/>
          </a:solidFill>
          <a:ln w="12700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5"/>
          <p:cNvSpPr/>
          <p:nvPr/>
        </p:nvSpPr>
        <p:spPr>
          <a:xfrm>
            <a:off x="1693422" y="6280530"/>
            <a:ext cx="67865" cy="67865"/>
          </a:xfrm>
          <a:custGeom>
            <a:avLst/>
            <a:gdLst/>
            <a:ahLst/>
            <a:cxnLst/>
            <a:rect l="l" t="t" r="r" b="b"/>
            <a:pathLst>
              <a:path w="71437" h="71437" extrusionOk="0">
                <a:moveTo>
                  <a:pt x="71438" y="27432"/>
                </a:moveTo>
                <a:lnTo>
                  <a:pt x="44005" y="27432"/>
                </a:lnTo>
                <a:lnTo>
                  <a:pt x="44005" y="0"/>
                </a:lnTo>
                <a:lnTo>
                  <a:pt x="27432" y="0"/>
                </a:lnTo>
                <a:lnTo>
                  <a:pt x="27432" y="27432"/>
                </a:lnTo>
                <a:lnTo>
                  <a:pt x="0" y="27432"/>
                </a:lnTo>
                <a:lnTo>
                  <a:pt x="0" y="44006"/>
                </a:lnTo>
                <a:lnTo>
                  <a:pt x="27432" y="44006"/>
                </a:lnTo>
                <a:lnTo>
                  <a:pt x="27432" y="71438"/>
                </a:lnTo>
                <a:lnTo>
                  <a:pt x="44005" y="71438"/>
                </a:lnTo>
                <a:lnTo>
                  <a:pt x="44005" y="44006"/>
                </a:lnTo>
                <a:lnTo>
                  <a:pt x="71438" y="44006"/>
                </a:lnTo>
                <a:close/>
              </a:path>
            </a:pathLst>
          </a:custGeom>
          <a:solidFill>
            <a:schemeClr val="accent4"/>
          </a:solidFill>
          <a:ln w="12700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5"/>
          <p:cNvSpPr/>
          <p:nvPr/>
        </p:nvSpPr>
        <p:spPr>
          <a:xfrm>
            <a:off x="1458047" y="6280530"/>
            <a:ext cx="67865" cy="67865"/>
          </a:xfrm>
          <a:custGeom>
            <a:avLst/>
            <a:gdLst/>
            <a:ahLst/>
            <a:cxnLst/>
            <a:rect l="l" t="t" r="r" b="b"/>
            <a:pathLst>
              <a:path w="71437" h="71437" extrusionOk="0">
                <a:moveTo>
                  <a:pt x="71438" y="27432"/>
                </a:moveTo>
                <a:lnTo>
                  <a:pt x="44005" y="27432"/>
                </a:lnTo>
                <a:lnTo>
                  <a:pt x="44005" y="0"/>
                </a:lnTo>
                <a:lnTo>
                  <a:pt x="27432" y="0"/>
                </a:lnTo>
                <a:lnTo>
                  <a:pt x="27432" y="27432"/>
                </a:lnTo>
                <a:lnTo>
                  <a:pt x="0" y="27432"/>
                </a:lnTo>
                <a:lnTo>
                  <a:pt x="0" y="44006"/>
                </a:lnTo>
                <a:lnTo>
                  <a:pt x="27432" y="44006"/>
                </a:lnTo>
                <a:lnTo>
                  <a:pt x="27432" y="71438"/>
                </a:lnTo>
                <a:lnTo>
                  <a:pt x="44005" y="71438"/>
                </a:lnTo>
                <a:lnTo>
                  <a:pt x="44005" y="44006"/>
                </a:lnTo>
                <a:lnTo>
                  <a:pt x="71438" y="44006"/>
                </a:lnTo>
                <a:close/>
              </a:path>
            </a:pathLst>
          </a:custGeom>
          <a:solidFill>
            <a:schemeClr val="accent4"/>
          </a:solidFill>
          <a:ln w="12700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5"/>
          <p:cNvSpPr/>
          <p:nvPr/>
        </p:nvSpPr>
        <p:spPr>
          <a:xfrm>
            <a:off x="1222672" y="6280530"/>
            <a:ext cx="67865" cy="67865"/>
          </a:xfrm>
          <a:custGeom>
            <a:avLst/>
            <a:gdLst/>
            <a:ahLst/>
            <a:cxnLst/>
            <a:rect l="l" t="t" r="r" b="b"/>
            <a:pathLst>
              <a:path w="71437" h="71437" extrusionOk="0">
                <a:moveTo>
                  <a:pt x="71438" y="27432"/>
                </a:moveTo>
                <a:lnTo>
                  <a:pt x="44005" y="27432"/>
                </a:lnTo>
                <a:lnTo>
                  <a:pt x="44005" y="0"/>
                </a:lnTo>
                <a:lnTo>
                  <a:pt x="27432" y="0"/>
                </a:lnTo>
                <a:lnTo>
                  <a:pt x="27432" y="27432"/>
                </a:lnTo>
                <a:lnTo>
                  <a:pt x="0" y="27432"/>
                </a:lnTo>
                <a:lnTo>
                  <a:pt x="0" y="44006"/>
                </a:lnTo>
                <a:lnTo>
                  <a:pt x="27432" y="44006"/>
                </a:lnTo>
                <a:lnTo>
                  <a:pt x="27432" y="71438"/>
                </a:lnTo>
                <a:lnTo>
                  <a:pt x="44005" y="71438"/>
                </a:lnTo>
                <a:lnTo>
                  <a:pt x="44005" y="44006"/>
                </a:lnTo>
                <a:lnTo>
                  <a:pt x="71438" y="44006"/>
                </a:lnTo>
                <a:close/>
              </a:path>
            </a:pathLst>
          </a:custGeom>
          <a:solidFill>
            <a:schemeClr val="accent4"/>
          </a:solidFill>
          <a:ln w="12700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5"/>
          <p:cNvSpPr/>
          <p:nvPr/>
        </p:nvSpPr>
        <p:spPr>
          <a:xfrm rot="5400000">
            <a:off x="539449" y="5812111"/>
            <a:ext cx="700463" cy="361950"/>
          </a:xfrm>
          <a:custGeom>
            <a:avLst/>
            <a:gdLst/>
            <a:ahLst/>
            <a:cxnLst/>
            <a:rect l="l" t="t" r="r" b="b"/>
            <a:pathLst>
              <a:path w="737329" h="381000" extrusionOk="0">
                <a:moveTo>
                  <a:pt x="0" y="190500"/>
                </a:moveTo>
                <a:lnTo>
                  <a:pt x="194405" y="381000"/>
                </a:lnTo>
                <a:lnTo>
                  <a:pt x="194405" y="261938"/>
                </a:lnTo>
                <a:lnTo>
                  <a:pt x="737330" y="261938"/>
                </a:lnTo>
                <a:lnTo>
                  <a:pt x="737330" y="119063"/>
                </a:lnTo>
                <a:lnTo>
                  <a:pt x="194405" y="119063"/>
                </a:lnTo>
                <a:lnTo>
                  <a:pt x="194405" y="0"/>
                </a:lnTo>
                <a:close/>
              </a:path>
            </a:pathLst>
          </a:custGeom>
          <a:solidFill>
            <a:schemeClr val="accent1"/>
          </a:solidFill>
          <a:ln w="38100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3 Talking Points">
  <p:cSld name="CUSTOM_2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6"/>
          <p:cNvSpPr/>
          <p:nvPr/>
        </p:nvSpPr>
        <p:spPr>
          <a:xfrm>
            <a:off x="794675" y="409775"/>
            <a:ext cx="9760982" cy="5895094"/>
          </a:xfrm>
          <a:custGeom>
            <a:avLst/>
            <a:gdLst/>
            <a:ahLst/>
            <a:cxnLst/>
            <a:rect l="l" t="t" r="r" b="b"/>
            <a:pathLst>
              <a:path w="4362450" h="4943475" extrusionOk="0">
                <a:moveTo>
                  <a:pt x="0" y="0"/>
                </a:moveTo>
                <a:lnTo>
                  <a:pt x="4362450" y="0"/>
                </a:lnTo>
                <a:lnTo>
                  <a:pt x="4362450" y="4943475"/>
                </a:lnTo>
                <a:lnTo>
                  <a:pt x="0" y="4943475"/>
                </a:lnTo>
                <a:close/>
              </a:path>
            </a:pathLst>
          </a:custGeom>
          <a:solidFill>
            <a:schemeClr val="accent4"/>
          </a:solidFill>
          <a:ln w="38100" cap="flat" cmpd="sng">
            <a:solidFill>
              <a:schemeClr val="accent4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127000" sx="102000" sy="102000" algn="ctr" rotWithShape="0">
              <a:srgbClr val="000000">
                <a:alpha val="2471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6"/>
          <p:cNvSpPr/>
          <p:nvPr/>
        </p:nvSpPr>
        <p:spPr>
          <a:xfrm>
            <a:off x="531875" y="313975"/>
            <a:ext cx="9841230" cy="5775198"/>
          </a:xfrm>
          <a:custGeom>
            <a:avLst/>
            <a:gdLst/>
            <a:ahLst/>
            <a:cxnLst/>
            <a:rect l="l" t="t" r="r" b="b"/>
            <a:pathLst>
              <a:path w="11715750" h="6562725" extrusionOk="0">
                <a:moveTo>
                  <a:pt x="0" y="0"/>
                </a:moveTo>
                <a:lnTo>
                  <a:pt x="11715750" y="0"/>
                </a:lnTo>
                <a:lnTo>
                  <a:pt x="11715750" y="6562725"/>
                </a:lnTo>
                <a:lnTo>
                  <a:pt x="0" y="6562725"/>
                </a:lnTo>
                <a:close/>
              </a:path>
            </a:pathLst>
          </a:custGeom>
          <a:solidFill>
            <a:srgbClr val="FFFFFF"/>
          </a:solidFill>
          <a:ln w="38100" cap="flat" cmpd="sng">
            <a:solidFill>
              <a:schemeClr val="accent4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127000" sx="102000" sy="102000" algn="ctr" rotWithShape="0">
              <a:srgbClr val="000000">
                <a:alpha val="2471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6"/>
          <p:cNvSpPr/>
          <p:nvPr/>
        </p:nvSpPr>
        <p:spPr>
          <a:xfrm>
            <a:off x="529875" y="309450"/>
            <a:ext cx="9841230" cy="538400"/>
          </a:xfrm>
          <a:custGeom>
            <a:avLst/>
            <a:gdLst/>
            <a:ahLst/>
            <a:cxnLst/>
            <a:rect l="l" t="t" r="r" b="b"/>
            <a:pathLst>
              <a:path w="11715750" h="566737" extrusionOk="0">
                <a:moveTo>
                  <a:pt x="0" y="0"/>
                </a:moveTo>
                <a:lnTo>
                  <a:pt x="11715750" y="0"/>
                </a:lnTo>
                <a:lnTo>
                  <a:pt x="11715750" y="566738"/>
                </a:lnTo>
                <a:lnTo>
                  <a:pt x="0" y="566738"/>
                </a:lnTo>
                <a:close/>
              </a:path>
            </a:pathLst>
          </a:custGeom>
          <a:solidFill>
            <a:srgbClr val="FFFFFF"/>
          </a:solidFill>
          <a:ln w="38100" cap="flat" cmpd="sng">
            <a:solidFill>
              <a:schemeClr val="accent4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6"/>
          <p:cNvSpPr/>
          <p:nvPr/>
        </p:nvSpPr>
        <p:spPr>
          <a:xfrm rot="-5400000">
            <a:off x="11581564" y="6196332"/>
            <a:ext cx="375070" cy="374980"/>
          </a:xfrm>
          <a:custGeom>
            <a:avLst/>
            <a:gdLst/>
            <a:ahLst/>
            <a:cxnLst/>
            <a:rect l="l" t="t" r="r" b="b"/>
            <a:pathLst>
              <a:path w="394811" h="394716" extrusionOk="0">
                <a:moveTo>
                  <a:pt x="394811" y="96584"/>
                </a:moveTo>
                <a:lnTo>
                  <a:pt x="298133" y="0"/>
                </a:lnTo>
                <a:lnTo>
                  <a:pt x="197358" y="100775"/>
                </a:lnTo>
                <a:lnTo>
                  <a:pt x="96584" y="0"/>
                </a:lnTo>
                <a:lnTo>
                  <a:pt x="0" y="96584"/>
                </a:lnTo>
                <a:lnTo>
                  <a:pt x="100775" y="197358"/>
                </a:lnTo>
                <a:lnTo>
                  <a:pt x="0" y="298132"/>
                </a:lnTo>
                <a:lnTo>
                  <a:pt x="96584" y="394716"/>
                </a:lnTo>
                <a:lnTo>
                  <a:pt x="197358" y="293941"/>
                </a:lnTo>
                <a:lnTo>
                  <a:pt x="298133" y="394716"/>
                </a:lnTo>
                <a:lnTo>
                  <a:pt x="394811" y="298132"/>
                </a:lnTo>
                <a:lnTo>
                  <a:pt x="294037" y="197358"/>
                </a:lnTo>
                <a:close/>
              </a:path>
            </a:pathLst>
          </a:custGeom>
          <a:noFill/>
          <a:ln w="38100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6"/>
          <p:cNvSpPr/>
          <p:nvPr/>
        </p:nvSpPr>
        <p:spPr>
          <a:xfrm rot="-5400000">
            <a:off x="11581564" y="5712004"/>
            <a:ext cx="375070" cy="374980"/>
          </a:xfrm>
          <a:custGeom>
            <a:avLst/>
            <a:gdLst/>
            <a:ahLst/>
            <a:cxnLst/>
            <a:rect l="l" t="t" r="r" b="b"/>
            <a:pathLst>
              <a:path w="394811" h="394716" extrusionOk="0">
                <a:moveTo>
                  <a:pt x="394811" y="96584"/>
                </a:moveTo>
                <a:lnTo>
                  <a:pt x="298133" y="0"/>
                </a:lnTo>
                <a:lnTo>
                  <a:pt x="197358" y="100775"/>
                </a:lnTo>
                <a:lnTo>
                  <a:pt x="96584" y="0"/>
                </a:lnTo>
                <a:lnTo>
                  <a:pt x="0" y="96584"/>
                </a:lnTo>
                <a:lnTo>
                  <a:pt x="100775" y="197358"/>
                </a:lnTo>
                <a:lnTo>
                  <a:pt x="0" y="298132"/>
                </a:lnTo>
                <a:lnTo>
                  <a:pt x="96584" y="394716"/>
                </a:lnTo>
                <a:lnTo>
                  <a:pt x="197358" y="293941"/>
                </a:lnTo>
                <a:lnTo>
                  <a:pt x="298133" y="394716"/>
                </a:lnTo>
                <a:lnTo>
                  <a:pt x="394811" y="298132"/>
                </a:lnTo>
                <a:lnTo>
                  <a:pt x="294037" y="197358"/>
                </a:lnTo>
                <a:close/>
              </a:path>
            </a:pathLst>
          </a:custGeom>
          <a:noFill/>
          <a:ln w="38100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6"/>
          <p:cNvSpPr/>
          <p:nvPr/>
        </p:nvSpPr>
        <p:spPr>
          <a:xfrm rot="-5400000">
            <a:off x="11581564" y="5227675"/>
            <a:ext cx="375070" cy="374980"/>
          </a:xfrm>
          <a:custGeom>
            <a:avLst/>
            <a:gdLst/>
            <a:ahLst/>
            <a:cxnLst/>
            <a:rect l="l" t="t" r="r" b="b"/>
            <a:pathLst>
              <a:path w="394811" h="394716" extrusionOk="0">
                <a:moveTo>
                  <a:pt x="394811" y="96584"/>
                </a:moveTo>
                <a:lnTo>
                  <a:pt x="298133" y="0"/>
                </a:lnTo>
                <a:lnTo>
                  <a:pt x="197358" y="100775"/>
                </a:lnTo>
                <a:lnTo>
                  <a:pt x="96584" y="0"/>
                </a:lnTo>
                <a:lnTo>
                  <a:pt x="0" y="96584"/>
                </a:lnTo>
                <a:lnTo>
                  <a:pt x="100775" y="197358"/>
                </a:lnTo>
                <a:lnTo>
                  <a:pt x="0" y="298132"/>
                </a:lnTo>
                <a:lnTo>
                  <a:pt x="96584" y="394716"/>
                </a:lnTo>
                <a:lnTo>
                  <a:pt x="197358" y="293941"/>
                </a:lnTo>
                <a:lnTo>
                  <a:pt x="298133" y="394716"/>
                </a:lnTo>
                <a:lnTo>
                  <a:pt x="394811" y="298132"/>
                </a:lnTo>
                <a:lnTo>
                  <a:pt x="294037" y="197358"/>
                </a:lnTo>
                <a:close/>
              </a:path>
            </a:pathLst>
          </a:custGeom>
          <a:noFill/>
          <a:ln w="38100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6"/>
          <p:cNvSpPr/>
          <p:nvPr/>
        </p:nvSpPr>
        <p:spPr>
          <a:xfrm>
            <a:off x="706677" y="1125281"/>
            <a:ext cx="375070" cy="375070"/>
          </a:xfrm>
          <a:custGeom>
            <a:avLst/>
            <a:gdLst/>
            <a:ahLst/>
            <a:cxnLst/>
            <a:rect l="l" t="t" r="r" b="b"/>
            <a:pathLst>
              <a:path w="394811" h="394811" extrusionOk="0">
                <a:moveTo>
                  <a:pt x="394811" y="96583"/>
                </a:moveTo>
                <a:lnTo>
                  <a:pt x="298228" y="0"/>
                </a:lnTo>
                <a:lnTo>
                  <a:pt x="197453" y="100775"/>
                </a:lnTo>
                <a:lnTo>
                  <a:pt x="96679" y="0"/>
                </a:lnTo>
                <a:lnTo>
                  <a:pt x="0" y="96583"/>
                </a:lnTo>
                <a:lnTo>
                  <a:pt x="100870" y="197358"/>
                </a:lnTo>
                <a:lnTo>
                  <a:pt x="0" y="298133"/>
                </a:lnTo>
                <a:lnTo>
                  <a:pt x="96679" y="394811"/>
                </a:lnTo>
                <a:lnTo>
                  <a:pt x="197453" y="293942"/>
                </a:lnTo>
                <a:lnTo>
                  <a:pt x="298228" y="394811"/>
                </a:lnTo>
                <a:lnTo>
                  <a:pt x="394811" y="298133"/>
                </a:lnTo>
                <a:lnTo>
                  <a:pt x="294037" y="197358"/>
                </a:lnTo>
                <a:close/>
              </a:path>
            </a:pathLst>
          </a:custGeom>
          <a:noFill/>
          <a:ln w="38100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p6"/>
          <p:cNvSpPr/>
          <p:nvPr/>
        </p:nvSpPr>
        <p:spPr>
          <a:xfrm>
            <a:off x="9683165" y="5342573"/>
            <a:ext cx="434340" cy="615315"/>
          </a:xfrm>
          <a:custGeom>
            <a:avLst/>
            <a:gdLst/>
            <a:ahLst/>
            <a:cxnLst/>
            <a:rect l="l" t="t" r="r" b="b"/>
            <a:pathLst>
              <a:path w="457200" h="647700" extrusionOk="0">
                <a:moveTo>
                  <a:pt x="0" y="0"/>
                </a:moveTo>
                <a:lnTo>
                  <a:pt x="47625" y="542925"/>
                </a:lnTo>
                <a:lnTo>
                  <a:pt x="190500" y="400050"/>
                </a:lnTo>
                <a:lnTo>
                  <a:pt x="323850" y="647700"/>
                </a:lnTo>
                <a:lnTo>
                  <a:pt x="428625" y="571500"/>
                </a:lnTo>
                <a:lnTo>
                  <a:pt x="257175" y="342900"/>
                </a:lnTo>
                <a:lnTo>
                  <a:pt x="457200" y="295275"/>
                </a:lnTo>
                <a:close/>
              </a:path>
            </a:pathLst>
          </a:custGeom>
          <a:solidFill>
            <a:schemeClr val="accent3"/>
          </a:solidFill>
          <a:ln w="38100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6"/>
          <p:cNvSpPr/>
          <p:nvPr/>
        </p:nvSpPr>
        <p:spPr>
          <a:xfrm>
            <a:off x="794675" y="485971"/>
            <a:ext cx="190024" cy="190024"/>
          </a:xfrm>
          <a:custGeom>
            <a:avLst/>
            <a:gdLst/>
            <a:ahLst/>
            <a:cxnLst/>
            <a:rect l="l" t="t" r="r" b="b"/>
            <a:pathLst>
              <a:path w="200025" h="200025" extrusionOk="0">
                <a:moveTo>
                  <a:pt x="100013" y="200025"/>
                </a:moveTo>
                <a:lnTo>
                  <a:pt x="100013" y="200025"/>
                </a:lnTo>
                <a:cubicBezTo>
                  <a:pt x="44958" y="200025"/>
                  <a:pt x="0" y="155067"/>
                  <a:pt x="0" y="100013"/>
                </a:cubicBezTo>
                <a:lnTo>
                  <a:pt x="0" y="100013"/>
                </a:lnTo>
                <a:cubicBezTo>
                  <a:pt x="0" y="44958"/>
                  <a:pt x="44958" y="0"/>
                  <a:pt x="100013" y="0"/>
                </a:cubicBezTo>
                <a:lnTo>
                  <a:pt x="100013" y="0"/>
                </a:lnTo>
                <a:cubicBezTo>
                  <a:pt x="155067" y="0"/>
                  <a:pt x="200025" y="44958"/>
                  <a:pt x="200025" y="100013"/>
                </a:cubicBezTo>
                <a:lnTo>
                  <a:pt x="200025" y="100013"/>
                </a:lnTo>
                <a:cubicBezTo>
                  <a:pt x="200025" y="155067"/>
                  <a:pt x="155067" y="200025"/>
                  <a:pt x="100013" y="200025"/>
                </a:cubicBezTo>
                <a:close/>
              </a:path>
            </a:pathLst>
          </a:custGeom>
          <a:solidFill>
            <a:schemeClr val="accent1"/>
          </a:solidFill>
          <a:ln w="38100" cap="flat" cmpd="sng">
            <a:solidFill>
              <a:schemeClr val="accent4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p6"/>
          <p:cNvSpPr/>
          <p:nvPr/>
        </p:nvSpPr>
        <p:spPr>
          <a:xfrm>
            <a:off x="1165842" y="485971"/>
            <a:ext cx="190024" cy="190024"/>
          </a:xfrm>
          <a:custGeom>
            <a:avLst/>
            <a:gdLst/>
            <a:ahLst/>
            <a:cxnLst/>
            <a:rect l="l" t="t" r="r" b="b"/>
            <a:pathLst>
              <a:path w="200025" h="200025" extrusionOk="0">
                <a:moveTo>
                  <a:pt x="100013" y="200025"/>
                </a:moveTo>
                <a:lnTo>
                  <a:pt x="100013" y="200025"/>
                </a:lnTo>
                <a:cubicBezTo>
                  <a:pt x="44958" y="200025"/>
                  <a:pt x="0" y="155067"/>
                  <a:pt x="0" y="100013"/>
                </a:cubicBezTo>
                <a:lnTo>
                  <a:pt x="0" y="100013"/>
                </a:lnTo>
                <a:cubicBezTo>
                  <a:pt x="0" y="45053"/>
                  <a:pt x="44958" y="0"/>
                  <a:pt x="100013" y="0"/>
                </a:cubicBezTo>
                <a:lnTo>
                  <a:pt x="100013" y="0"/>
                </a:lnTo>
                <a:cubicBezTo>
                  <a:pt x="154972" y="0"/>
                  <a:pt x="200025" y="44958"/>
                  <a:pt x="200025" y="100013"/>
                </a:cubicBezTo>
                <a:lnTo>
                  <a:pt x="200025" y="100013"/>
                </a:lnTo>
                <a:cubicBezTo>
                  <a:pt x="200025" y="155067"/>
                  <a:pt x="155067" y="200025"/>
                  <a:pt x="100013" y="200025"/>
                </a:cubicBezTo>
                <a:close/>
              </a:path>
            </a:pathLst>
          </a:custGeom>
          <a:solidFill>
            <a:schemeClr val="accent2"/>
          </a:solidFill>
          <a:ln w="38100" cap="flat" cmpd="sng">
            <a:solidFill>
              <a:schemeClr val="accent4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p6"/>
          <p:cNvSpPr/>
          <p:nvPr/>
        </p:nvSpPr>
        <p:spPr>
          <a:xfrm>
            <a:off x="1546063" y="485971"/>
            <a:ext cx="190024" cy="190024"/>
          </a:xfrm>
          <a:custGeom>
            <a:avLst/>
            <a:gdLst/>
            <a:ahLst/>
            <a:cxnLst/>
            <a:rect l="l" t="t" r="r" b="b"/>
            <a:pathLst>
              <a:path w="200025" h="200025" extrusionOk="0">
                <a:moveTo>
                  <a:pt x="100013" y="200025"/>
                </a:moveTo>
                <a:lnTo>
                  <a:pt x="100013" y="200025"/>
                </a:lnTo>
                <a:cubicBezTo>
                  <a:pt x="44958" y="200025"/>
                  <a:pt x="0" y="155067"/>
                  <a:pt x="0" y="100013"/>
                </a:cubicBezTo>
                <a:lnTo>
                  <a:pt x="0" y="100013"/>
                </a:lnTo>
                <a:cubicBezTo>
                  <a:pt x="0" y="45053"/>
                  <a:pt x="44958" y="0"/>
                  <a:pt x="100013" y="0"/>
                </a:cubicBezTo>
                <a:lnTo>
                  <a:pt x="100013" y="0"/>
                </a:lnTo>
                <a:cubicBezTo>
                  <a:pt x="154972" y="0"/>
                  <a:pt x="200025" y="44958"/>
                  <a:pt x="200025" y="100013"/>
                </a:cubicBezTo>
                <a:lnTo>
                  <a:pt x="200025" y="100013"/>
                </a:lnTo>
                <a:cubicBezTo>
                  <a:pt x="200025" y="155067"/>
                  <a:pt x="155067" y="200025"/>
                  <a:pt x="100013" y="200025"/>
                </a:cubicBezTo>
                <a:close/>
              </a:path>
            </a:pathLst>
          </a:custGeom>
          <a:solidFill>
            <a:schemeClr val="accent1"/>
          </a:solidFill>
          <a:ln w="38100" cap="flat" cmpd="sng">
            <a:solidFill>
              <a:schemeClr val="accent4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6"/>
          <p:cNvSpPr/>
          <p:nvPr/>
        </p:nvSpPr>
        <p:spPr>
          <a:xfrm>
            <a:off x="706677" y="1666956"/>
            <a:ext cx="375070" cy="375070"/>
          </a:xfrm>
          <a:custGeom>
            <a:avLst/>
            <a:gdLst/>
            <a:ahLst/>
            <a:cxnLst/>
            <a:rect l="l" t="t" r="r" b="b"/>
            <a:pathLst>
              <a:path w="394811" h="394811" extrusionOk="0">
                <a:moveTo>
                  <a:pt x="394811" y="96583"/>
                </a:moveTo>
                <a:lnTo>
                  <a:pt x="298228" y="0"/>
                </a:lnTo>
                <a:lnTo>
                  <a:pt x="197453" y="100775"/>
                </a:lnTo>
                <a:lnTo>
                  <a:pt x="96679" y="0"/>
                </a:lnTo>
                <a:lnTo>
                  <a:pt x="0" y="96583"/>
                </a:lnTo>
                <a:lnTo>
                  <a:pt x="100870" y="197358"/>
                </a:lnTo>
                <a:lnTo>
                  <a:pt x="0" y="298133"/>
                </a:lnTo>
                <a:lnTo>
                  <a:pt x="96679" y="394811"/>
                </a:lnTo>
                <a:lnTo>
                  <a:pt x="197453" y="293942"/>
                </a:lnTo>
                <a:lnTo>
                  <a:pt x="298228" y="394811"/>
                </a:lnTo>
                <a:lnTo>
                  <a:pt x="394811" y="298133"/>
                </a:lnTo>
                <a:lnTo>
                  <a:pt x="294037" y="197358"/>
                </a:lnTo>
                <a:close/>
              </a:path>
            </a:pathLst>
          </a:custGeom>
          <a:noFill/>
          <a:ln w="38100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6"/>
          <p:cNvSpPr/>
          <p:nvPr/>
        </p:nvSpPr>
        <p:spPr>
          <a:xfrm>
            <a:off x="706677" y="2208631"/>
            <a:ext cx="375070" cy="375070"/>
          </a:xfrm>
          <a:custGeom>
            <a:avLst/>
            <a:gdLst/>
            <a:ahLst/>
            <a:cxnLst/>
            <a:rect l="l" t="t" r="r" b="b"/>
            <a:pathLst>
              <a:path w="394811" h="394811" extrusionOk="0">
                <a:moveTo>
                  <a:pt x="394811" y="96583"/>
                </a:moveTo>
                <a:lnTo>
                  <a:pt x="298228" y="0"/>
                </a:lnTo>
                <a:lnTo>
                  <a:pt x="197453" y="100775"/>
                </a:lnTo>
                <a:lnTo>
                  <a:pt x="96679" y="0"/>
                </a:lnTo>
                <a:lnTo>
                  <a:pt x="0" y="96583"/>
                </a:lnTo>
                <a:lnTo>
                  <a:pt x="100870" y="197358"/>
                </a:lnTo>
                <a:lnTo>
                  <a:pt x="0" y="298133"/>
                </a:lnTo>
                <a:lnTo>
                  <a:pt x="96679" y="394811"/>
                </a:lnTo>
                <a:lnTo>
                  <a:pt x="197453" y="293942"/>
                </a:lnTo>
                <a:lnTo>
                  <a:pt x="298228" y="394811"/>
                </a:lnTo>
                <a:lnTo>
                  <a:pt x="394811" y="298133"/>
                </a:lnTo>
                <a:lnTo>
                  <a:pt x="294037" y="197358"/>
                </a:lnTo>
                <a:close/>
              </a:path>
            </a:pathLst>
          </a:custGeom>
          <a:noFill/>
          <a:ln w="38100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6"/>
          <p:cNvSpPr txBox="1">
            <a:spLocks noGrp="1"/>
          </p:cNvSpPr>
          <p:nvPr>
            <p:ph type="title"/>
          </p:nvPr>
        </p:nvSpPr>
        <p:spPr>
          <a:xfrm>
            <a:off x="1355875" y="1194125"/>
            <a:ext cx="86772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114" name="Google Shape;114;p6"/>
          <p:cNvSpPr txBox="1">
            <a:spLocks noGrp="1"/>
          </p:cNvSpPr>
          <p:nvPr>
            <p:ph type="body" idx="1"/>
          </p:nvPr>
        </p:nvSpPr>
        <p:spPr>
          <a:xfrm>
            <a:off x="1355875" y="2459275"/>
            <a:ext cx="8677200" cy="2883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marL="914400" lvl="1" indent="-349250" rtl="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rtl="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rtl="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rtl="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rtl="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rtl="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rtl="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rtl="0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115" name="Google Shape;115;p6"/>
          <p:cNvSpPr/>
          <p:nvPr/>
        </p:nvSpPr>
        <p:spPr>
          <a:xfrm>
            <a:off x="11735165" y="181878"/>
            <a:ext cx="67865" cy="67865"/>
          </a:xfrm>
          <a:custGeom>
            <a:avLst/>
            <a:gdLst/>
            <a:ahLst/>
            <a:cxnLst/>
            <a:rect l="l" t="t" r="r" b="b"/>
            <a:pathLst>
              <a:path w="71437" h="71437" extrusionOk="0">
                <a:moveTo>
                  <a:pt x="71438" y="27432"/>
                </a:moveTo>
                <a:lnTo>
                  <a:pt x="44005" y="27432"/>
                </a:lnTo>
                <a:lnTo>
                  <a:pt x="44005" y="0"/>
                </a:lnTo>
                <a:lnTo>
                  <a:pt x="27432" y="0"/>
                </a:lnTo>
                <a:lnTo>
                  <a:pt x="27432" y="27432"/>
                </a:lnTo>
                <a:lnTo>
                  <a:pt x="0" y="27432"/>
                </a:lnTo>
                <a:lnTo>
                  <a:pt x="0" y="44006"/>
                </a:lnTo>
                <a:lnTo>
                  <a:pt x="27432" y="44006"/>
                </a:lnTo>
                <a:lnTo>
                  <a:pt x="27432" y="71438"/>
                </a:lnTo>
                <a:lnTo>
                  <a:pt x="44005" y="71438"/>
                </a:lnTo>
                <a:lnTo>
                  <a:pt x="44005" y="44006"/>
                </a:lnTo>
                <a:lnTo>
                  <a:pt x="71438" y="44006"/>
                </a:lnTo>
                <a:close/>
              </a:path>
            </a:pathLst>
          </a:custGeom>
          <a:solidFill>
            <a:schemeClr val="accent4"/>
          </a:solidFill>
          <a:ln w="12700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6"/>
          <p:cNvSpPr/>
          <p:nvPr/>
        </p:nvSpPr>
        <p:spPr>
          <a:xfrm>
            <a:off x="11735165" y="426306"/>
            <a:ext cx="67865" cy="67865"/>
          </a:xfrm>
          <a:custGeom>
            <a:avLst/>
            <a:gdLst/>
            <a:ahLst/>
            <a:cxnLst/>
            <a:rect l="l" t="t" r="r" b="b"/>
            <a:pathLst>
              <a:path w="71437" h="71437" extrusionOk="0">
                <a:moveTo>
                  <a:pt x="71438" y="27432"/>
                </a:moveTo>
                <a:lnTo>
                  <a:pt x="44005" y="27432"/>
                </a:lnTo>
                <a:lnTo>
                  <a:pt x="44005" y="0"/>
                </a:lnTo>
                <a:lnTo>
                  <a:pt x="27432" y="0"/>
                </a:lnTo>
                <a:lnTo>
                  <a:pt x="27432" y="27432"/>
                </a:lnTo>
                <a:lnTo>
                  <a:pt x="0" y="27432"/>
                </a:lnTo>
                <a:lnTo>
                  <a:pt x="0" y="44005"/>
                </a:lnTo>
                <a:lnTo>
                  <a:pt x="27432" y="44005"/>
                </a:lnTo>
                <a:lnTo>
                  <a:pt x="27432" y="71438"/>
                </a:lnTo>
                <a:lnTo>
                  <a:pt x="44005" y="71438"/>
                </a:lnTo>
                <a:lnTo>
                  <a:pt x="44005" y="44005"/>
                </a:lnTo>
                <a:lnTo>
                  <a:pt x="71438" y="44005"/>
                </a:lnTo>
                <a:close/>
              </a:path>
            </a:pathLst>
          </a:custGeom>
          <a:solidFill>
            <a:schemeClr val="accent4"/>
          </a:solidFill>
          <a:ln w="12700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p6"/>
          <p:cNvSpPr/>
          <p:nvPr/>
        </p:nvSpPr>
        <p:spPr>
          <a:xfrm>
            <a:off x="11735165" y="670733"/>
            <a:ext cx="67865" cy="67865"/>
          </a:xfrm>
          <a:custGeom>
            <a:avLst/>
            <a:gdLst/>
            <a:ahLst/>
            <a:cxnLst/>
            <a:rect l="l" t="t" r="r" b="b"/>
            <a:pathLst>
              <a:path w="71437" h="71437" extrusionOk="0">
                <a:moveTo>
                  <a:pt x="71438" y="27432"/>
                </a:moveTo>
                <a:lnTo>
                  <a:pt x="44005" y="27432"/>
                </a:lnTo>
                <a:lnTo>
                  <a:pt x="44005" y="0"/>
                </a:lnTo>
                <a:lnTo>
                  <a:pt x="27432" y="0"/>
                </a:lnTo>
                <a:lnTo>
                  <a:pt x="27432" y="27432"/>
                </a:lnTo>
                <a:lnTo>
                  <a:pt x="0" y="27432"/>
                </a:lnTo>
                <a:lnTo>
                  <a:pt x="0" y="44005"/>
                </a:lnTo>
                <a:lnTo>
                  <a:pt x="27432" y="44005"/>
                </a:lnTo>
                <a:lnTo>
                  <a:pt x="27432" y="71438"/>
                </a:lnTo>
                <a:lnTo>
                  <a:pt x="44005" y="71438"/>
                </a:lnTo>
                <a:lnTo>
                  <a:pt x="44005" y="44005"/>
                </a:lnTo>
                <a:lnTo>
                  <a:pt x="71438" y="44005"/>
                </a:lnTo>
                <a:close/>
              </a:path>
            </a:pathLst>
          </a:custGeom>
          <a:solidFill>
            <a:schemeClr val="accent4"/>
          </a:solidFill>
          <a:ln w="12700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6"/>
          <p:cNvSpPr/>
          <p:nvPr/>
        </p:nvSpPr>
        <p:spPr>
          <a:xfrm>
            <a:off x="11735165" y="915160"/>
            <a:ext cx="67865" cy="67865"/>
          </a:xfrm>
          <a:custGeom>
            <a:avLst/>
            <a:gdLst/>
            <a:ahLst/>
            <a:cxnLst/>
            <a:rect l="l" t="t" r="r" b="b"/>
            <a:pathLst>
              <a:path w="71437" h="71437" extrusionOk="0">
                <a:moveTo>
                  <a:pt x="71438" y="27432"/>
                </a:moveTo>
                <a:lnTo>
                  <a:pt x="44005" y="27432"/>
                </a:lnTo>
                <a:lnTo>
                  <a:pt x="44005" y="0"/>
                </a:lnTo>
                <a:lnTo>
                  <a:pt x="27432" y="0"/>
                </a:lnTo>
                <a:lnTo>
                  <a:pt x="27432" y="27432"/>
                </a:lnTo>
                <a:lnTo>
                  <a:pt x="0" y="27432"/>
                </a:lnTo>
                <a:lnTo>
                  <a:pt x="0" y="44005"/>
                </a:lnTo>
                <a:lnTo>
                  <a:pt x="27432" y="44005"/>
                </a:lnTo>
                <a:lnTo>
                  <a:pt x="27432" y="71438"/>
                </a:lnTo>
                <a:lnTo>
                  <a:pt x="44005" y="71438"/>
                </a:lnTo>
                <a:lnTo>
                  <a:pt x="44005" y="44005"/>
                </a:lnTo>
                <a:lnTo>
                  <a:pt x="71438" y="44005"/>
                </a:lnTo>
                <a:close/>
              </a:path>
            </a:pathLst>
          </a:custGeom>
          <a:solidFill>
            <a:schemeClr val="accent4"/>
          </a:solidFill>
          <a:ln w="12700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4 Section Title">
  <p:cSld name="CUSTOM_3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7"/>
          <p:cNvSpPr/>
          <p:nvPr/>
        </p:nvSpPr>
        <p:spPr>
          <a:xfrm>
            <a:off x="376000" y="469250"/>
            <a:ext cx="4602385" cy="6228779"/>
          </a:xfrm>
          <a:custGeom>
            <a:avLst/>
            <a:gdLst/>
            <a:ahLst/>
            <a:cxnLst/>
            <a:rect l="l" t="t" r="r" b="b"/>
            <a:pathLst>
              <a:path w="4362450" h="4943475" extrusionOk="0">
                <a:moveTo>
                  <a:pt x="0" y="0"/>
                </a:moveTo>
                <a:lnTo>
                  <a:pt x="4362450" y="0"/>
                </a:lnTo>
                <a:lnTo>
                  <a:pt x="4362450" y="4943475"/>
                </a:lnTo>
                <a:lnTo>
                  <a:pt x="0" y="4943475"/>
                </a:lnTo>
                <a:close/>
              </a:path>
            </a:pathLst>
          </a:custGeom>
          <a:solidFill>
            <a:schemeClr val="accent4"/>
          </a:solidFill>
          <a:ln w="38100" cap="flat" cmpd="sng">
            <a:solidFill>
              <a:schemeClr val="accent4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7"/>
          <p:cNvSpPr/>
          <p:nvPr/>
        </p:nvSpPr>
        <p:spPr>
          <a:xfrm>
            <a:off x="530812" y="313977"/>
            <a:ext cx="4598432" cy="6234589"/>
          </a:xfrm>
          <a:custGeom>
            <a:avLst/>
            <a:gdLst/>
            <a:ahLst/>
            <a:cxnLst/>
            <a:rect l="l" t="t" r="r" b="b"/>
            <a:pathLst>
              <a:path w="11715750" h="6562725" extrusionOk="0">
                <a:moveTo>
                  <a:pt x="0" y="0"/>
                </a:moveTo>
                <a:lnTo>
                  <a:pt x="11715750" y="0"/>
                </a:lnTo>
                <a:lnTo>
                  <a:pt x="11715750" y="6562725"/>
                </a:lnTo>
                <a:lnTo>
                  <a:pt x="0" y="6562725"/>
                </a:lnTo>
                <a:close/>
              </a:path>
            </a:pathLst>
          </a:custGeom>
          <a:solidFill>
            <a:srgbClr val="FFFFFF"/>
          </a:solidFill>
          <a:ln w="38100" cap="flat" cmpd="sng">
            <a:solidFill>
              <a:schemeClr val="accent4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127000" sx="102000" sy="102000" algn="ctr" rotWithShape="0">
              <a:srgbClr val="000000">
                <a:alpha val="2471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p7"/>
          <p:cNvSpPr/>
          <p:nvPr/>
        </p:nvSpPr>
        <p:spPr>
          <a:xfrm>
            <a:off x="529875" y="309450"/>
            <a:ext cx="4598432" cy="538400"/>
          </a:xfrm>
          <a:custGeom>
            <a:avLst/>
            <a:gdLst/>
            <a:ahLst/>
            <a:cxnLst/>
            <a:rect l="l" t="t" r="r" b="b"/>
            <a:pathLst>
              <a:path w="11715750" h="566737" extrusionOk="0">
                <a:moveTo>
                  <a:pt x="0" y="0"/>
                </a:moveTo>
                <a:lnTo>
                  <a:pt x="11715750" y="0"/>
                </a:lnTo>
                <a:lnTo>
                  <a:pt x="11715750" y="566738"/>
                </a:lnTo>
                <a:lnTo>
                  <a:pt x="0" y="566738"/>
                </a:lnTo>
                <a:close/>
              </a:path>
            </a:pathLst>
          </a:custGeom>
          <a:solidFill>
            <a:srgbClr val="FFFFFF"/>
          </a:solidFill>
          <a:ln w="38100" cap="flat" cmpd="sng">
            <a:solidFill>
              <a:schemeClr val="accent4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p7"/>
          <p:cNvSpPr/>
          <p:nvPr/>
        </p:nvSpPr>
        <p:spPr>
          <a:xfrm>
            <a:off x="706677" y="1125281"/>
            <a:ext cx="375070" cy="375070"/>
          </a:xfrm>
          <a:custGeom>
            <a:avLst/>
            <a:gdLst/>
            <a:ahLst/>
            <a:cxnLst/>
            <a:rect l="l" t="t" r="r" b="b"/>
            <a:pathLst>
              <a:path w="394811" h="394811" extrusionOk="0">
                <a:moveTo>
                  <a:pt x="394811" y="96583"/>
                </a:moveTo>
                <a:lnTo>
                  <a:pt x="298228" y="0"/>
                </a:lnTo>
                <a:lnTo>
                  <a:pt x="197453" y="100775"/>
                </a:lnTo>
                <a:lnTo>
                  <a:pt x="96679" y="0"/>
                </a:lnTo>
                <a:lnTo>
                  <a:pt x="0" y="96583"/>
                </a:lnTo>
                <a:lnTo>
                  <a:pt x="100870" y="197358"/>
                </a:lnTo>
                <a:lnTo>
                  <a:pt x="0" y="298133"/>
                </a:lnTo>
                <a:lnTo>
                  <a:pt x="96679" y="394811"/>
                </a:lnTo>
                <a:lnTo>
                  <a:pt x="197453" y="293942"/>
                </a:lnTo>
                <a:lnTo>
                  <a:pt x="298228" y="394811"/>
                </a:lnTo>
                <a:lnTo>
                  <a:pt x="394811" y="298133"/>
                </a:lnTo>
                <a:lnTo>
                  <a:pt x="294037" y="197358"/>
                </a:lnTo>
                <a:close/>
              </a:path>
            </a:pathLst>
          </a:custGeom>
          <a:noFill/>
          <a:ln w="38100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7"/>
          <p:cNvSpPr/>
          <p:nvPr/>
        </p:nvSpPr>
        <p:spPr>
          <a:xfrm>
            <a:off x="794675" y="485971"/>
            <a:ext cx="190024" cy="190024"/>
          </a:xfrm>
          <a:custGeom>
            <a:avLst/>
            <a:gdLst/>
            <a:ahLst/>
            <a:cxnLst/>
            <a:rect l="l" t="t" r="r" b="b"/>
            <a:pathLst>
              <a:path w="200025" h="200025" extrusionOk="0">
                <a:moveTo>
                  <a:pt x="100013" y="200025"/>
                </a:moveTo>
                <a:lnTo>
                  <a:pt x="100013" y="200025"/>
                </a:lnTo>
                <a:cubicBezTo>
                  <a:pt x="44958" y="200025"/>
                  <a:pt x="0" y="155067"/>
                  <a:pt x="0" y="100013"/>
                </a:cubicBezTo>
                <a:lnTo>
                  <a:pt x="0" y="100013"/>
                </a:lnTo>
                <a:cubicBezTo>
                  <a:pt x="0" y="44958"/>
                  <a:pt x="44958" y="0"/>
                  <a:pt x="100013" y="0"/>
                </a:cubicBezTo>
                <a:lnTo>
                  <a:pt x="100013" y="0"/>
                </a:lnTo>
                <a:cubicBezTo>
                  <a:pt x="155067" y="0"/>
                  <a:pt x="200025" y="44958"/>
                  <a:pt x="200025" y="100013"/>
                </a:cubicBezTo>
                <a:lnTo>
                  <a:pt x="200025" y="100013"/>
                </a:lnTo>
                <a:cubicBezTo>
                  <a:pt x="200025" y="155067"/>
                  <a:pt x="155067" y="200025"/>
                  <a:pt x="100013" y="200025"/>
                </a:cubicBezTo>
                <a:close/>
              </a:path>
            </a:pathLst>
          </a:custGeom>
          <a:solidFill>
            <a:schemeClr val="accent1"/>
          </a:solidFill>
          <a:ln w="38100" cap="flat" cmpd="sng">
            <a:solidFill>
              <a:schemeClr val="accent4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p7"/>
          <p:cNvSpPr/>
          <p:nvPr/>
        </p:nvSpPr>
        <p:spPr>
          <a:xfrm>
            <a:off x="1165842" y="485971"/>
            <a:ext cx="190024" cy="190024"/>
          </a:xfrm>
          <a:custGeom>
            <a:avLst/>
            <a:gdLst/>
            <a:ahLst/>
            <a:cxnLst/>
            <a:rect l="l" t="t" r="r" b="b"/>
            <a:pathLst>
              <a:path w="200025" h="200025" extrusionOk="0">
                <a:moveTo>
                  <a:pt x="100013" y="200025"/>
                </a:moveTo>
                <a:lnTo>
                  <a:pt x="100013" y="200025"/>
                </a:lnTo>
                <a:cubicBezTo>
                  <a:pt x="44958" y="200025"/>
                  <a:pt x="0" y="155067"/>
                  <a:pt x="0" y="100013"/>
                </a:cubicBezTo>
                <a:lnTo>
                  <a:pt x="0" y="100013"/>
                </a:lnTo>
                <a:cubicBezTo>
                  <a:pt x="0" y="45053"/>
                  <a:pt x="44958" y="0"/>
                  <a:pt x="100013" y="0"/>
                </a:cubicBezTo>
                <a:lnTo>
                  <a:pt x="100013" y="0"/>
                </a:lnTo>
                <a:cubicBezTo>
                  <a:pt x="154972" y="0"/>
                  <a:pt x="200025" y="44958"/>
                  <a:pt x="200025" y="100013"/>
                </a:cubicBezTo>
                <a:lnTo>
                  <a:pt x="200025" y="100013"/>
                </a:lnTo>
                <a:cubicBezTo>
                  <a:pt x="200025" y="155067"/>
                  <a:pt x="155067" y="200025"/>
                  <a:pt x="100013" y="200025"/>
                </a:cubicBezTo>
                <a:close/>
              </a:path>
            </a:pathLst>
          </a:custGeom>
          <a:solidFill>
            <a:schemeClr val="accent2"/>
          </a:solidFill>
          <a:ln w="38100" cap="flat" cmpd="sng">
            <a:solidFill>
              <a:schemeClr val="accent4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126;p7"/>
          <p:cNvSpPr/>
          <p:nvPr/>
        </p:nvSpPr>
        <p:spPr>
          <a:xfrm>
            <a:off x="1546063" y="485971"/>
            <a:ext cx="190024" cy="190024"/>
          </a:xfrm>
          <a:custGeom>
            <a:avLst/>
            <a:gdLst/>
            <a:ahLst/>
            <a:cxnLst/>
            <a:rect l="l" t="t" r="r" b="b"/>
            <a:pathLst>
              <a:path w="200025" h="200025" extrusionOk="0">
                <a:moveTo>
                  <a:pt x="100013" y="200025"/>
                </a:moveTo>
                <a:lnTo>
                  <a:pt x="100013" y="200025"/>
                </a:lnTo>
                <a:cubicBezTo>
                  <a:pt x="44958" y="200025"/>
                  <a:pt x="0" y="155067"/>
                  <a:pt x="0" y="100013"/>
                </a:cubicBezTo>
                <a:lnTo>
                  <a:pt x="0" y="100013"/>
                </a:lnTo>
                <a:cubicBezTo>
                  <a:pt x="0" y="45053"/>
                  <a:pt x="44958" y="0"/>
                  <a:pt x="100013" y="0"/>
                </a:cubicBezTo>
                <a:lnTo>
                  <a:pt x="100013" y="0"/>
                </a:lnTo>
                <a:cubicBezTo>
                  <a:pt x="154972" y="0"/>
                  <a:pt x="200025" y="44958"/>
                  <a:pt x="200025" y="100013"/>
                </a:cubicBezTo>
                <a:lnTo>
                  <a:pt x="200025" y="100013"/>
                </a:lnTo>
                <a:cubicBezTo>
                  <a:pt x="200025" y="155067"/>
                  <a:pt x="155067" y="200025"/>
                  <a:pt x="100013" y="200025"/>
                </a:cubicBezTo>
                <a:close/>
              </a:path>
            </a:pathLst>
          </a:custGeom>
          <a:solidFill>
            <a:schemeClr val="accent1"/>
          </a:solidFill>
          <a:ln w="38100" cap="flat" cmpd="sng">
            <a:solidFill>
              <a:schemeClr val="accent4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7"/>
          <p:cNvSpPr/>
          <p:nvPr/>
        </p:nvSpPr>
        <p:spPr>
          <a:xfrm>
            <a:off x="706677" y="1666956"/>
            <a:ext cx="375070" cy="375070"/>
          </a:xfrm>
          <a:custGeom>
            <a:avLst/>
            <a:gdLst/>
            <a:ahLst/>
            <a:cxnLst/>
            <a:rect l="l" t="t" r="r" b="b"/>
            <a:pathLst>
              <a:path w="394811" h="394811" extrusionOk="0">
                <a:moveTo>
                  <a:pt x="394811" y="96583"/>
                </a:moveTo>
                <a:lnTo>
                  <a:pt x="298228" y="0"/>
                </a:lnTo>
                <a:lnTo>
                  <a:pt x="197453" y="100775"/>
                </a:lnTo>
                <a:lnTo>
                  <a:pt x="96679" y="0"/>
                </a:lnTo>
                <a:lnTo>
                  <a:pt x="0" y="96583"/>
                </a:lnTo>
                <a:lnTo>
                  <a:pt x="100870" y="197358"/>
                </a:lnTo>
                <a:lnTo>
                  <a:pt x="0" y="298133"/>
                </a:lnTo>
                <a:lnTo>
                  <a:pt x="96679" y="394811"/>
                </a:lnTo>
                <a:lnTo>
                  <a:pt x="197453" y="293942"/>
                </a:lnTo>
                <a:lnTo>
                  <a:pt x="298228" y="394811"/>
                </a:lnTo>
                <a:lnTo>
                  <a:pt x="394811" y="298133"/>
                </a:lnTo>
                <a:lnTo>
                  <a:pt x="294037" y="197358"/>
                </a:lnTo>
                <a:close/>
              </a:path>
            </a:pathLst>
          </a:custGeom>
          <a:noFill/>
          <a:ln w="38100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" name="Google Shape;128;p7"/>
          <p:cNvSpPr/>
          <p:nvPr/>
        </p:nvSpPr>
        <p:spPr>
          <a:xfrm>
            <a:off x="706677" y="2208631"/>
            <a:ext cx="375070" cy="375070"/>
          </a:xfrm>
          <a:custGeom>
            <a:avLst/>
            <a:gdLst/>
            <a:ahLst/>
            <a:cxnLst/>
            <a:rect l="l" t="t" r="r" b="b"/>
            <a:pathLst>
              <a:path w="394811" h="394811" extrusionOk="0">
                <a:moveTo>
                  <a:pt x="394811" y="96583"/>
                </a:moveTo>
                <a:lnTo>
                  <a:pt x="298228" y="0"/>
                </a:lnTo>
                <a:lnTo>
                  <a:pt x="197453" y="100775"/>
                </a:lnTo>
                <a:lnTo>
                  <a:pt x="96679" y="0"/>
                </a:lnTo>
                <a:lnTo>
                  <a:pt x="0" y="96583"/>
                </a:lnTo>
                <a:lnTo>
                  <a:pt x="100870" y="197358"/>
                </a:lnTo>
                <a:lnTo>
                  <a:pt x="0" y="298133"/>
                </a:lnTo>
                <a:lnTo>
                  <a:pt x="96679" y="394811"/>
                </a:lnTo>
                <a:lnTo>
                  <a:pt x="197453" y="293942"/>
                </a:lnTo>
                <a:lnTo>
                  <a:pt x="298228" y="394811"/>
                </a:lnTo>
                <a:lnTo>
                  <a:pt x="394811" y="298133"/>
                </a:lnTo>
                <a:lnTo>
                  <a:pt x="294037" y="197358"/>
                </a:lnTo>
                <a:close/>
              </a:path>
            </a:pathLst>
          </a:custGeom>
          <a:noFill/>
          <a:ln w="38100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7"/>
          <p:cNvSpPr txBox="1">
            <a:spLocks noGrp="1"/>
          </p:cNvSpPr>
          <p:nvPr>
            <p:ph type="title"/>
          </p:nvPr>
        </p:nvSpPr>
        <p:spPr>
          <a:xfrm>
            <a:off x="1003167" y="1271750"/>
            <a:ext cx="3653700" cy="4678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0"/>
              <a:buNone/>
              <a:defRPr sz="15000">
                <a:solidFill>
                  <a:schemeClr val="lt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0"/>
              <a:buNone/>
              <a:defRPr sz="15000">
                <a:solidFill>
                  <a:schemeClr val="lt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0"/>
              <a:buNone/>
              <a:defRPr sz="15000">
                <a:solidFill>
                  <a:schemeClr val="lt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0"/>
              <a:buNone/>
              <a:defRPr sz="15000">
                <a:solidFill>
                  <a:schemeClr val="lt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0"/>
              <a:buNone/>
              <a:defRPr sz="15000">
                <a:solidFill>
                  <a:schemeClr val="lt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0"/>
              <a:buNone/>
              <a:defRPr sz="15000">
                <a:solidFill>
                  <a:schemeClr val="lt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0"/>
              <a:buNone/>
              <a:defRPr sz="15000">
                <a:solidFill>
                  <a:schemeClr val="lt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0"/>
              <a:buNone/>
              <a:defRPr sz="15000">
                <a:solidFill>
                  <a:schemeClr val="lt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0"/>
              <a:buNone/>
              <a:defRPr sz="150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30" name="Google Shape;130;p7"/>
          <p:cNvSpPr txBox="1">
            <a:spLocks noGrp="1"/>
          </p:cNvSpPr>
          <p:nvPr>
            <p:ph type="body" idx="1"/>
          </p:nvPr>
        </p:nvSpPr>
        <p:spPr>
          <a:xfrm>
            <a:off x="5555625" y="3101575"/>
            <a:ext cx="6220800" cy="2618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marL="914400" lvl="1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131" name="Google Shape;131;p7"/>
          <p:cNvSpPr txBox="1">
            <a:spLocks noGrp="1"/>
          </p:cNvSpPr>
          <p:nvPr>
            <p:ph type="title" idx="2"/>
          </p:nvPr>
        </p:nvSpPr>
        <p:spPr>
          <a:xfrm>
            <a:off x="5555625" y="1653625"/>
            <a:ext cx="62208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ldrich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bril Fatface"/>
              <a:buNone/>
              <a:defRPr sz="4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bril Fatface"/>
              <a:buNone/>
              <a:defRPr sz="4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bril Fatface"/>
              <a:buNone/>
              <a:defRPr sz="4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bril Fatface"/>
              <a:buNone/>
              <a:defRPr sz="4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bril Fatface"/>
              <a:buNone/>
              <a:defRPr sz="4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bril Fatface"/>
              <a:buNone/>
              <a:defRPr sz="4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bril Fatface"/>
              <a:buNone/>
              <a:defRPr sz="4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bril Fatface"/>
              <a:buNone/>
              <a:defRPr sz="4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132" name="Google Shape;132;p7"/>
          <p:cNvSpPr/>
          <p:nvPr/>
        </p:nvSpPr>
        <p:spPr>
          <a:xfrm>
            <a:off x="11893436" y="180415"/>
            <a:ext cx="67865" cy="67865"/>
          </a:xfrm>
          <a:custGeom>
            <a:avLst/>
            <a:gdLst/>
            <a:ahLst/>
            <a:cxnLst/>
            <a:rect l="l" t="t" r="r" b="b"/>
            <a:pathLst>
              <a:path w="71437" h="71437" extrusionOk="0">
                <a:moveTo>
                  <a:pt x="71438" y="27432"/>
                </a:moveTo>
                <a:lnTo>
                  <a:pt x="44005" y="27432"/>
                </a:lnTo>
                <a:lnTo>
                  <a:pt x="44005" y="0"/>
                </a:lnTo>
                <a:lnTo>
                  <a:pt x="27432" y="0"/>
                </a:lnTo>
                <a:lnTo>
                  <a:pt x="27432" y="27432"/>
                </a:lnTo>
                <a:lnTo>
                  <a:pt x="0" y="27432"/>
                </a:lnTo>
                <a:lnTo>
                  <a:pt x="0" y="44006"/>
                </a:lnTo>
                <a:lnTo>
                  <a:pt x="27432" y="44006"/>
                </a:lnTo>
                <a:lnTo>
                  <a:pt x="27432" y="71438"/>
                </a:lnTo>
                <a:lnTo>
                  <a:pt x="44005" y="71438"/>
                </a:lnTo>
                <a:lnTo>
                  <a:pt x="44005" y="44006"/>
                </a:lnTo>
                <a:lnTo>
                  <a:pt x="71438" y="44006"/>
                </a:lnTo>
                <a:close/>
              </a:path>
            </a:pathLst>
          </a:custGeom>
          <a:solidFill>
            <a:schemeClr val="accent4"/>
          </a:solidFill>
          <a:ln w="12700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7"/>
          <p:cNvSpPr/>
          <p:nvPr/>
        </p:nvSpPr>
        <p:spPr>
          <a:xfrm>
            <a:off x="11658061" y="180415"/>
            <a:ext cx="67865" cy="67865"/>
          </a:xfrm>
          <a:custGeom>
            <a:avLst/>
            <a:gdLst/>
            <a:ahLst/>
            <a:cxnLst/>
            <a:rect l="l" t="t" r="r" b="b"/>
            <a:pathLst>
              <a:path w="71437" h="71437" extrusionOk="0">
                <a:moveTo>
                  <a:pt x="71438" y="27432"/>
                </a:moveTo>
                <a:lnTo>
                  <a:pt x="44005" y="27432"/>
                </a:lnTo>
                <a:lnTo>
                  <a:pt x="44005" y="0"/>
                </a:lnTo>
                <a:lnTo>
                  <a:pt x="27432" y="0"/>
                </a:lnTo>
                <a:lnTo>
                  <a:pt x="27432" y="27432"/>
                </a:lnTo>
                <a:lnTo>
                  <a:pt x="0" y="27432"/>
                </a:lnTo>
                <a:lnTo>
                  <a:pt x="0" y="44006"/>
                </a:lnTo>
                <a:lnTo>
                  <a:pt x="27432" y="44006"/>
                </a:lnTo>
                <a:lnTo>
                  <a:pt x="27432" y="71438"/>
                </a:lnTo>
                <a:lnTo>
                  <a:pt x="44005" y="71438"/>
                </a:lnTo>
                <a:lnTo>
                  <a:pt x="44005" y="44006"/>
                </a:lnTo>
                <a:lnTo>
                  <a:pt x="71438" y="44006"/>
                </a:lnTo>
                <a:close/>
              </a:path>
            </a:pathLst>
          </a:custGeom>
          <a:solidFill>
            <a:schemeClr val="accent4"/>
          </a:solidFill>
          <a:ln w="12700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p7"/>
          <p:cNvSpPr/>
          <p:nvPr/>
        </p:nvSpPr>
        <p:spPr>
          <a:xfrm>
            <a:off x="11431739" y="180415"/>
            <a:ext cx="67865" cy="67865"/>
          </a:xfrm>
          <a:custGeom>
            <a:avLst/>
            <a:gdLst/>
            <a:ahLst/>
            <a:cxnLst/>
            <a:rect l="l" t="t" r="r" b="b"/>
            <a:pathLst>
              <a:path w="71437" h="71437" extrusionOk="0">
                <a:moveTo>
                  <a:pt x="71438" y="27432"/>
                </a:moveTo>
                <a:lnTo>
                  <a:pt x="44005" y="27432"/>
                </a:lnTo>
                <a:lnTo>
                  <a:pt x="44005" y="0"/>
                </a:lnTo>
                <a:lnTo>
                  <a:pt x="27432" y="0"/>
                </a:lnTo>
                <a:lnTo>
                  <a:pt x="27432" y="27432"/>
                </a:lnTo>
                <a:lnTo>
                  <a:pt x="0" y="27432"/>
                </a:lnTo>
                <a:lnTo>
                  <a:pt x="0" y="44006"/>
                </a:lnTo>
                <a:lnTo>
                  <a:pt x="27432" y="44006"/>
                </a:lnTo>
                <a:lnTo>
                  <a:pt x="27432" y="71438"/>
                </a:lnTo>
                <a:lnTo>
                  <a:pt x="44005" y="71438"/>
                </a:lnTo>
                <a:lnTo>
                  <a:pt x="44005" y="44006"/>
                </a:lnTo>
                <a:lnTo>
                  <a:pt x="71438" y="44006"/>
                </a:lnTo>
                <a:close/>
              </a:path>
            </a:pathLst>
          </a:custGeom>
          <a:solidFill>
            <a:schemeClr val="accent4"/>
          </a:solidFill>
          <a:ln w="12700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7"/>
          <p:cNvSpPr/>
          <p:nvPr/>
        </p:nvSpPr>
        <p:spPr>
          <a:xfrm>
            <a:off x="11196364" y="180415"/>
            <a:ext cx="67865" cy="67865"/>
          </a:xfrm>
          <a:custGeom>
            <a:avLst/>
            <a:gdLst/>
            <a:ahLst/>
            <a:cxnLst/>
            <a:rect l="l" t="t" r="r" b="b"/>
            <a:pathLst>
              <a:path w="71437" h="71437" extrusionOk="0">
                <a:moveTo>
                  <a:pt x="71438" y="27432"/>
                </a:moveTo>
                <a:lnTo>
                  <a:pt x="44005" y="27432"/>
                </a:lnTo>
                <a:lnTo>
                  <a:pt x="44005" y="0"/>
                </a:lnTo>
                <a:lnTo>
                  <a:pt x="27432" y="0"/>
                </a:lnTo>
                <a:lnTo>
                  <a:pt x="27432" y="27432"/>
                </a:lnTo>
                <a:lnTo>
                  <a:pt x="0" y="27432"/>
                </a:lnTo>
                <a:lnTo>
                  <a:pt x="0" y="44006"/>
                </a:lnTo>
                <a:lnTo>
                  <a:pt x="27432" y="44006"/>
                </a:lnTo>
                <a:lnTo>
                  <a:pt x="27432" y="71438"/>
                </a:lnTo>
                <a:lnTo>
                  <a:pt x="44005" y="71438"/>
                </a:lnTo>
                <a:lnTo>
                  <a:pt x="44005" y="44006"/>
                </a:lnTo>
                <a:lnTo>
                  <a:pt x="71438" y="44006"/>
                </a:lnTo>
                <a:close/>
              </a:path>
            </a:pathLst>
          </a:custGeom>
          <a:solidFill>
            <a:schemeClr val="accent4"/>
          </a:solidFill>
          <a:ln w="12700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7"/>
          <p:cNvSpPr/>
          <p:nvPr/>
        </p:nvSpPr>
        <p:spPr>
          <a:xfrm>
            <a:off x="10960989" y="180415"/>
            <a:ext cx="67865" cy="67865"/>
          </a:xfrm>
          <a:custGeom>
            <a:avLst/>
            <a:gdLst/>
            <a:ahLst/>
            <a:cxnLst/>
            <a:rect l="l" t="t" r="r" b="b"/>
            <a:pathLst>
              <a:path w="71437" h="71437" extrusionOk="0">
                <a:moveTo>
                  <a:pt x="71438" y="27432"/>
                </a:moveTo>
                <a:lnTo>
                  <a:pt x="44005" y="27432"/>
                </a:lnTo>
                <a:lnTo>
                  <a:pt x="44005" y="0"/>
                </a:lnTo>
                <a:lnTo>
                  <a:pt x="27432" y="0"/>
                </a:lnTo>
                <a:lnTo>
                  <a:pt x="27432" y="27432"/>
                </a:lnTo>
                <a:lnTo>
                  <a:pt x="0" y="27432"/>
                </a:lnTo>
                <a:lnTo>
                  <a:pt x="0" y="44006"/>
                </a:lnTo>
                <a:lnTo>
                  <a:pt x="27432" y="44006"/>
                </a:lnTo>
                <a:lnTo>
                  <a:pt x="27432" y="71438"/>
                </a:lnTo>
                <a:lnTo>
                  <a:pt x="44005" y="71438"/>
                </a:lnTo>
                <a:lnTo>
                  <a:pt x="44005" y="44006"/>
                </a:lnTo>
                <a:lnTo>
                  <a:pt x="71438" y="44006"/>
                </a:lnTo>
                <a:close/>
              </a:path>
            </a:pathLst>
          </a:custGeom>
          <a:solidFill>
            <a:schemeClr val="accent4"/>
          </a:solidFill>
          <a:ln w="12700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7"/>
          <p:cNvSpPr/>
          <p:nvPr/>
        </p:nvSpPr>
        <p:spPr>
          <a:xfrm>
            <a:off x="10725614" y="180415"/>
            <a:ext cx="67865" cy="67865"/>
          </a:xfrm>
          <a:custGeom>
            <a:avLst/>
            <a:gdLst/>
            <a:ahLst/>
            <a:cxnLst/>
            <a:rect l="l" t="t" r="r" b="b"/>
            <a:pathLst>
              <a:path w="71437" h="71437" extrusionOk="0">
                <a:moveTo>
                  <a:pt x="71438" y="27432"/>
                </a:moveTo>
                <a:lnTo>
                  <a:pt x="44005" y="27432"/>
                </a:lnTo>
                <a:lnTo>
                  <a:pt x="44005" y="0"/>
                </a:lnTo>
                <a:lnTo>
                  <a:pt x="27432" y="0"/>
                </a:lnTo>
                <a:lnTo>
                  <a:pt x="27432" y="27432"/>
                </a:lnTo>
                <a:lnTo>
                  <a:pt x="0" y="27432"/>
                </a:lnTo>
                <a:lnTo>
                  <a:pt x="0" y="44006"/>
                </a:lnTo>
                <a:lnTo>
                  <a:pt x="27432" y="44006"/>
                </a:lnTo>
                <a:lnTo>
                  <a:pt x="27432" y="71438"/>
                </a:lnTo>
                <a:lnTo>
                  <a:pt x="44005" y="71438"/>
                </a:lnTo>
                <a:lnTo>
                  <a:pt x="44005" y="44006"/>
                </a:lnTo>
                <a:lnTo>
                  <a:pt x="71438" y="44006"/>
                </a:lnTo>
                <a:close/>
              </a:path>
            </a:pathLst>
          </a:custGeom>
          <a:solidFill>
            <a:schemeClr val="accent4"/>
          </a:solidFill>
          <a:ln w="12700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7"/>
          <p:cNvSpPr/>
          <p:nvPr/>
        </p:nvSpPr>
        <p:spPr>
          <a:xfrm>
            <a:off x="11893436" y="424843"/>
            <a:ext cx="67865" cy="67865"/>
          </a:xfrm>
          <a:custGeom>
            <a:avLst/>
            <a:gdLst/>
            <a:ahLst/>
            <a:cxnLst/>
            <a:rect l="l" t="t" r="r" b="b"/>
            <a:pathLst>
              <a:path w="71437" h="71437" extrusionOk="0">
                <a:moveTo>
                  <a:pt x="71438" y="27432"/>
                </a:moveTo>
                <a:lnTo>
                  <a:pt x="44005" y="27432"/>
                </a:lnTo>
                <a:lnTo>
                  <a:pt x="44005" y="0"/>
                </a:lnTo>
                <a:lnTo>
                  <a:pt x="27432" y="0"/>
                </a:lnTo>
                <a:lnTo>
                  <a:pt x="27432" y="27432"/>
                </a:lnTo>
                <a:lnTo>
                  <a:pt x="0" y="27432"/>
                </a:lnTo>
                <a:lnTo>
                  <a:pt x="0" y="44005"/>
                </a:lnTo>
                <a:lnTo>
                  <a:pt x="27432" y="44005"/>
                </a:lnTo>
                <a:lnTo>
                  <a:pt x="27432" y="71438"/>
                </a:lnTo>
                <a:lnTo>
                  <a:pt x="44005" y="71438"/>
                </a:lnTo>
                <a:lnTo>
                  <a:pt x="44005" y="44005"/>
                </a:lnTo>
                <a:lnTo>
                  <a:pt x="71438" y="44005"/>
                </a:lnTo>
                <a:close/>
              </a:path>
            </a:pathLst>
          </a:custGeom>
          <a:solidFill>
            <a:schemeClr val="accent4"/>
          </a:solidFill>
          <a:ln w="12700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p7"/>
          <p:cNvSpPr/>
          <p:nvPr/>
        </p:nvSpPr>
        <p:spPr>
          <a:xfrm>
            <a:off x="11893436" y="669270"/>
            <a:ext cx="67865" cy="67865"/>
          </a:xfrm>
          <a:custGeom>
            <a:avLst/>
            <a:gdLst/>
            <a:ahLst/>
            <a:cxnLst/>
            <a:rect l="l" t="t" r="r" b="b"/>
            <a:pathLst>
              <a:path w="71437" h="71437" extrusionOk="0">
                <a:moveTo>
                  <a:pt x="71438" y="27432"/>
                </a:moveTo>
                <a:lnTo>
                  <a:pt x="44005" y="27432"/>
                </a:lnTo>
                <a:lnTo>
                  <a:pt x="44005" y="0"/>
                </a:lnTo>
                <a:lnTo>
                  <a:pt x="27432" y="0"/>
                </a:lnTo>
                <a:lnTo>
                  <a:pt x="27432" y="27432"/>
                </a:lnTo>
                <a:lnTo>
                  <a:pt x="0" y="27432"/>
                </a:lnTo>
                <a:lnTo>
                  <a:pt x="0" y="44005"/>
                </a:lnTo>
                <a:lnTo>
                  <a:pt x="27432" y="44005"/>
                </a:lnTo>
                <a:lnTo>
                  <a:pt x="27432" y="71438"/>
                </a:lnTo>
                <a:lnTo>
                  <a:pt x="44005" y="71438"/>
                </a:lnTo>
                <a:lnTo>
                  <a:pt x="44005" y="44005"/>
                </a:lnTo>
                <a:lnTo>
                  <a:pt x="71438" y="44005"/>
                </a:lnTo>
                <a:close/>
              </a:path>
            </a:pathLst>
          </a:custGeom>
          <a:solidFill>
            <a:schemeClr val="accent4"/>
          </a:solidFill>
          <a:ln w="12700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7"/>
          <p:cNvSpPr/>
          <p:nvPr/>
        </p:nvSpPr>
        <p:spPr>
          <a:xfrm>
            <a:off x="11893436" y="913697"/>
            <a:ext cx="67865" cy="67865"/>
          </a:xfrm>
          <a:custGeom>
            <a:avLst/>
            <a:gdLst/>
            <a:ahLst/>
            <a:cxnLst/>
            <a:rect l="l" t="t" r="r" b="b"/>
            <a:pathLst>
              <a:path w="71437" h="71437" extrusionOk="0">
                <a:moveTo>
                  <a:pt x="71438" y="27432"/>
                </a:moveTo>
                <a:lnTo>
                  <a:pt x="44005" y="27432"/>
                </a:lnTo>
                <a:lnTo>
                  <a:pt x="44005" y="0"/>
                </a:lnTo>
                <a:lnTo>
                  <a:pt x="27432" y="0"/>
                </a:lnTo>
                <a:lnTo>
                  <a:pt x="27432" y="27432"/>
                </a:lnTo>
                <a:lnTo>
                  <a:pt x="0" y="27432"/>
                </a:lnTo>
                <a:lnTo>
                  <a:pt x="0" y="44005"/>
                </a:lnTo>
                <a:lnTo>
                  <a:pt x="27432" y="44005"/>
                </a:lnTo>
                <a:lnTo>
                  <a:pt x="27432" y="71438"/>
                </a:lnTo>
                <a:lnTo>
                  <a:pt x="44005" y="71438"/>
                </a:lnTo>
                <a:lnTo>
                  <a:pt x="44005" y="44005"/>
                </a:lnTo>
                <a:lnTo>
                  <a:pt x="71438" y="44005"/>
                </a:lnTo>
                <a:close/>
              </a:path>
            </a:pathLst>
          </a:custGeom>
          <a:solidFill>
            <a:schemeClr val="accent4"/>
          </a:solidFill>
          <a:ln w="12700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7"/>
          <p:cNvSpPr/>
          <p:nvPr/>
        </p:nvSpPr>
        <p:spPr>
          <a:xfrm>
            <a:off x="11961302" y="5868666"/>
            <a:ext cx="67865" cy="67865"/>
          </a:xfrm>
          <a:custGeom>
            <a:avLst/>
            <a:gdLst/>
            <a:ahLst/>
            <a:cxnLst/>
            <a:rect l="l" t="t" r="r" b="b"/>
            <a:pathLst>
              <a:path w="71437" h="71437" extrusionOk="0">
                <a:moveTo>
                  <a:pt x="71438" y="27432"/>
                </a:moveTo>
                <a:lnTo>
                  <a:pt x="44005" y="27432"/>
                </a:lnTo>
                <a:lnTo>
                  <a:pt x="44005" y="0"/>
                </a:lnTo>
                <a:lnTo>
                  <a:pt x="27432" y="0"/>
                </a:lnTo>
                <a:lnTo>
                  <a:pt x="27432" y="27432"/>
                </a:lnTo>
                <a:lnTo>
                  <a:pt x="0" y="27432"/>
                </a:lnTo>
                <a:lnTo>
                  <a:pt x="0" y="44006"/>
                </a:lnTo>
                <a:lnTo>
                  <a:pt x="27432" y="44006"/>
                </a:lnTo>
                <a:lnTo>
                  <a:pt x="27432" y="71438"/>
                </a:lnTo>
                <a:lnTo>
                  <a:pt x="44005" y="71438"/>
                </a:lnTo>
                <a:lnTo>
                  <a:pt x="44005" y="44006"/>
                </a:lnTo>
                <a:lnTo>
                  <a:pt x="71438" y="44006"/>
                </a:lnTo>
                <a:close/>
              </a:path>
            </a:pathLst>
          </a:custGeom>
          <a:solidFill>
            <a:schemeClr val="accent4"/>
          </a:solidFill>
          <a:ln w="12700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p7"/>
          <p:cNvSpPr/>
          <p:nvPr/>
        </p:nvSpPr>
        <p:spPr>
          <a:xfrm>
            <a:off x="11961302" y="6113093"/>
            <a:ext cx="67865" cy="67865"/>
          </a:xfrm>
          <a:custGeom>
            <a:avLst/>
            <a:gdLst/>
            <a:ahLst/>
            <a:cxnLst/>
            <a:rect l="l" t="t" r="r" b="b"/>
            <a:pathLst>
              <a:path w="71437" h="71437" extrusionOk="0">
                <a:moveTo>
                  <a:pt x="71438" y="27432"/>
                </a:moveTo>
                <a:lnTo>
                  <a:pt x="44005" y="27432"/>
                </a:lnTo>
                <a:lnTo>
                  <a:pt x="44005" y="0"/>
                </a:lnTo>
                <a:lnTo>
                  <a:pt x="27432" y="0"/>
                </a:lnTo>
                <a:lnTo>
                  <a:pt x="27432" y="27432"/>
                </a:lnTo>
                <a:lnTo>
                  <a:pt x="0" y="27432"/>
                </a:lnTo>
                <a:lnTo>
                  <a:pt x="0" y="44005"/>
                </a:lnTo>
                <a:lnTo>
                  <a:pt x="27432" y="44005"/>
                </a:lnTo>
                <a:lnTo>
                  <a:pt x="27432" y="71438"/>
                </a:lnTo>
                <a:lnTo>
                  <a:pt x="44005" y="71438"/>
                </a:lnTo>
                <a:lnTo>
                  <a:pt x="44005" y="44005"/>
                </a:lnTo>
                <a:lnTo>
                  <a:pt x="71438" y="44005"/>
                </a:lnTo>
                <a:close/>
              </a:path>
            </a:pathLst>
          </a:custGeom>
          <a:solidFill>
            <a:schemeClr val="accent4"/>
          </a:solidFill>
          <a:ln w="12700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p7"/>
          <p:cNvSpPr/>
          <p:nvPr/>
        </p:nvSpPr>
        <p:spPr>
          <a:xfrm>
            <a:off x="11961302" y="6357521"/>
            <a:ext cx="67865" cy="67865"/>
          </a:xfrm>
          <a:custGeom>
            <a:avLst/>
            <a:gdLst/>
            <a:ahLst/>
            <a:cxnLst/>
            <a:rect l="l" t="t" r="r" b="b"/>
            <a:pathLst>
              <a:path w="71437" h="71437" extrusionOk="0">
                <a:moveTo>
                  <a:pt x="71438" y="27432"/>
                </a:moveTo>
                <a:lnTo>
                  <a:pt x="44005" y="27432"/>
                </a:lnTo>
                <a:lnTo>
                  <a:pt x="44005" y="0"/>
                </a:lnTo>
                <a:lnTo>
                  <a:pt x="27432" y="0"/>
                </a:lnTo>
                <a:lnTo>
                  <a:pt x="27432" y="27432"/>
                </a:lnTo>
                <a:lnTo>
                  <a:pt x="0" y="27432"/>
                </a:lnTo>
                <a:lnTo>
                  <a:pt x="0" y="44005"/>
                </a:lnTo>
                <a:lnTo>
                  <a:pt x="27432" y="44005"/>
                </a:lnTo>
                <a:lnTo>
                  <a:pt x="27432" y="71438"/>
                </a:lnTo>
                <a:lnTo>
                  <a:pt x="44005" y="71438"/>
                </a:lnTo>
                <a:lnTo>
                  <a:pt x="44005" y="44005"/>
                </a:lnTo>
                <a:lnTo>
                  <a:pt x="71438" y="44005"/>
                </a:lnTo>
                <a:close/>
              </a:path>
            </a:pathLst>
          </a:custGeom>
          <a:solidFill>
            <a:schemeClr val="accent4"/>
          </a:solidFill>
          <a:ln w="12700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p7"/>
          <p:cNvSpPr/>
          <p:nvPr/>
        </p:nvSpPr>
        <p:spPr>
          <a:xfrm>
            <a:off x="11961302" y="6601947"/>
            <a:ext cx="67865" cy="67865"/>
          </a:xfrm>
          <a:custGeom>
            <a:avLst/>
            <a:gdLst/>
            <a:ahLst/>
            <a:cxnLst/>
            <a:rect l="l" t="t" r="r" b="b"/>
            <a:pathLst>
              <a:path w="71437" h="71437" extrusionOk="0">
                <a:moveTo>
                  <a:pt x="71438" y="27432"/>
                </a:moveTo>
                <a:lnTo>
                  <a:pt x="44005" y="27432"/>
                </a:lnTo>
                <a:lnTo>
                  <a:pt x="44005" y="0"/>
                </a:lnTo>
                <a:lnTo>
                  <a:pt x="27432" y="0"/>
                </a:lnTo>
                <a:lnTo>
                  <a:pt x="27432" y="27432"/>
                </a:lnTo>
                <a:lnTo>
                  <a:pt x="0" y="27432"/>
                </a:lnTo>
                <a:lnTo>
                  <a:pt x="0" y="44005"/>
                </a:lnTo>
                <a:lnTo>
                  <a:pt x="27432" y="44005"/>
                </a:lnTo>
                <a:lnTo>
                  <a:pt x="27432" y="71438"/>
                </a:lnTo>
                <a:lnTo>
                  <a:pt x="44005" y="71438"/>
                </a:lnTo>
                <a:lnTo>
                  <a:pt x="44005" y="44005"/>
                </a:lnTo>
                <a:lnTo>
                  <a:pt x="71438" y="44005"/>
                </a:lnTo>
                <a:close/>
              </a:path>
            </a:pathLst>
          </a:custGeom>
          <a:solidFill>
            <a:schemeClr val="accent4"/>
          </a:solidFill>
          <a:ln w="12700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7"/>
          <p:cNvSpPr/>
          <p:nvPr/>
        </p:nvSpPr>
        <p:spPr>
          <a:xfrm>
            <a:off x="706677" y="6113095"/>
            <a:ext cx="700463" cy="361950"/>
          </a:xfrm>
          <a:custGeom>
            <a:avLst/>
            <a:gdLst/>
            <a:ahLst/>
            <a:cxnLst/>
            <a:rect l="l" t="t" r="r" b="b"/>
            <a:pathLst>
              <a:path w="737329" h="381000" extrusionOk="0">
                <a:moveTo>
                  <a:pt x="737330" y="190500"/>
                </a:moveTo>
                <a:lnTo>
                  <a:pt x="542925" y="0"/>
                </a:lnTo>
                <a:lnTo>
                  <a:pt x="542925" y="119063"/>
                </a:lnTo>
                <a:lnTo>
                  <a:pt x="0" y="119063"/>
                </a:lnTo>
                <a:lnTo>
                  <a:pt x="0" y="261938"/>
                </a:lnTo>
                <a:lnTo>
                  <a:pt x="542925" y="261938"/>
                </a:lnTo>
                <a:lnTo>
                  <a:pt x="542925" y="381000"/>
                </a:lnTo>
                <a:close/>
              </a:path>
            </a:pathLst>
          </a:custGeom>
          <a:solidFill>
            <a:schemeClr val="accent2"/>
          </a:solidFill>
          <a:ln w="38100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7"/>
          <p:cNvSpPr/>
          <p:nvPr/>
        </p:nvSpPr>
        <p:spPr>
          <a:xfrm>
            <a:off x="10323060" y="469704"/>
            <a:ext cx="375070" cy="374980"/>
          </a:xfrm>
          <a:custGeom>
            <a:avLst/>
            <a:gdLst/>
            <a:ahLst/>
            <a:cxnLst/>
            <a:rect l="l" t="t" r="r" b="b"/>
            <a:pathLst>
              <a:path w="394811" h="394716" extrusionOk="0">
                <a:moveTo>
                  <a:pt x="394811" y="96584"/>
                </a:moveTo>
                <a:lnTo>
                  <a:pt x="298133" y="0"/>
                </a:lnTo>
                <a:lnTo>
                  <a:pt x="197358" y="100775"/>
                </a:lnTo>
                <a:lnTo>
                  <a:pt x="96584" y="0"/>
                </a:lnTo>
                <a:lnTo>
                  <a:pt x="0" y="96584"/>
                </a:lnTo>
                <a:lnTo>
                  <a:pt x="100775" y="197358"/>
                </a:lnTo>
                <a:lnTo>
                  <a:pt x="0" y="298132"/>
                </a:lnTo>
                <a:lnTo>
                  <a:pt x="96584" y="394716"/>
                </a:lnTo>
                <a:lnTo>
                  <a:pt x="197358" y="293941"/>
                </a:lnTo>
                <a:lnTo>
                  <a:pt x="298133" y="394716"/>
                </a:lnTo>
                <a:lnTo>
                  <a:pt x="394811" y="298132"/>
                </a:lnTo>
                <a:lnTo>
                  <a:pt x="294037" y="197358"/>
                </a:lnTo>
                <a:close/>
              </a:path>
            </a:pathLst>
          </a:custGeom>
          <a:noFill/>
          <a:ln w="38100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7"/>
          <p:cNvSpPr/>
          <p:nvPr/>
        </p:nvSpPr>
        <p:spPr>
          <a:xfrm>
            <a:off x="10807388" y="469704"/>
            <a:ext cx="375070" cy="374980"/>
          </a:xfrm>
          <a:custGeom>
            <a:avLst/>
            <a:gdLst/>
            <a:ahLst/>
            <a:cxnLst/>
            <a:rect l="l" t="t" r="r" b="b"/>
            <a:pathLst>
              <a:path w="394811" h="394716" extrusionOk="0">
                <a:moveTo>
                  <a:pt x="394811" y="96584"/>
                </a:moveTo>
                <a:lnTo>
                  <a:pt x="298133" y="0"/>
                </a:lnTo>
                <a:lnTo>
                  <a:pt x="197358" y="100775"/>
                </a:lnTo>
                <a:lnTo>
                  <a:pt x="96584" y="0"/>
                </a:lnTo>
                <a:lnTo>
                  <a:pt x="0" y="96584"/>
                </a:lnTo>
                <a:lnTo>
                  <a:pt x="100775" y="197358"/>
                </a:lnTo>
                <a:lnTo>
                  <a:pt x="0" y="298132"/>
                </a:lnTo>
                <a:lnTo>
                  <a:pt x="96584" y="394716"/>
                </a:lnTo>
                <a:lnTo>
                  <a:pt x="197358" y="293941"/>
                </a:lnTo>
                <a:lnTo>
                  <a:pt x="298133" y="394716"/>
                </a:lnTo>
                <a:lnTo>
                  <a:pt x="394811" y="298132"/>
                </a:lnTo>
                <a:lnTo>
                  <a:pt x="294037" y="197358"/>
                </a:lnTo>
                <a:close/>
              </a:path>
            </a:pathLst>
          </a:custGeom>
          <a:noFill/>
          <a:ln w="38100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7"/>
          <p:cNvSpPr/>
          <p:nvPr/>
        </p:nvSpPr>
        <p:spPr>
          <a:xfrm>
            <a:off x="11291717" y="469704"/>
            <a:ext cx="375070" cy="374980"/>
          </a:xfrm>
          <a:custGeom>
            <a:avLst/>
            <a:gdLst/>
            <a:ahLst/>
            <a:cxnLst/>
            <a:rect l="l" t="t" r="r" b="b"/>
            <a:pathLst>
              <a:path w="394811" h="394716" extrusionOk="0">
                <a:moveTo>
                  <a:pt x="394811" y="96584"/>
                </a:moveTo>
                <a:lnTo>
                  <a:pt x="298133" y="0"/>
                </a:lnTo>
                <a:lnTo>
                  <a:pt x="197358" y="100775"/>
                </a:lnTo>
                <a:lnTo>
                  <a:pt x="96584" y="0"/>
                </a:lnTo>
                <a:lnTo>
                  <a:pt x="0" y="96584"/>
                </a:lnTo>
                <a:lnTo>
                  <a:pt x="100775" y="197358"/>
                </a:lnTo>
                <a:lnTo>
                  <a:pt x="0" y="298132"/>
                </a:lnTo>
                <a:lnTo>
                  <a:pt x="96584" y="394716"/>
                </a:lnTo>
                <a:lnTo>
                  <a:pt x="197358" y="293941"/>
                </a:lnTo>
                <a:lnTo>
                  <a:pt x="298133" y="394716"/>
                </a:lnTo>
                <a:lnTo>
                  <a:pt x="394811" y="298132"/>
                </a:lnTo>
                <a:lnTo>
                  <a:pt x="294037" y="197358"/>
                </a:lnTo>
                <a:close/>
              </a:path>
            </a:pathLst>
          </a:custGeom>
          <a:noFill/>
          <a:ln w="38100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7"/>
          <p:cNvSpPr/>
          <p:nvPr/>
        </p:nvSpPr>
        <p:spPr>
          <a:xfrm>
            <a:off x="11195615" y="5335223"/>
            <a:ext cx="434340" cy="615315"/>
          </a:xfrm>
          <a:custGeom>
            <a:avLst/>
            <a:gdLst/>
            <a:ahLst/>
            <a:cxnLst/>
            <a:rect l="l" t="t" r="r" b="b"/>
            <a:pathLst>
              <a:path w="457200" h="647700" extrusionOk="0">
                <a:moveTo>
                  <a:pt x="0" y="0"/>
                </a:moveTo>
                <a:lnTo>
                  <a:pt x="47625" y="542925"/>
                </a:lnTo>
                <a:lnTo>
                  <a:pt x="190500" y="400050"/>
                </a:lnTo>
                <a:lnTo>
                  <a:pt x="323850" y="647700"/>
                </a:lnTo>
                <a:lnTo>
                  <a:pt x="428625" y="571500"/>
                </a:lnTo>
                <a:lnTo>
                  <a:pt x="257175" y="342900"/>
                </a:lnTo>
                <a:lnTo>
                  <a:pt x="457200" y="295275"/>
                </a:lnTo>
                <a:close/>
              </a:path>
            </a:pathLst>
          </a:custGeom>
          <a:solidFill>
            <a:schemeClr val="lt1"/>
          </a:solidFill>
          <a:ln w="38100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7"/>
          <p:cNvSpPr/>
          <p:nvPr/>
        </p:nvSpPr>
        <p:spPr>
          <a:xfrm rot="5400000">
            <a:off x="11645012" y="5058611"/>
            <a:ext cx="700463" cy="361950"/>
          </a:xfrm>
          <a:custGeom>
            <a:avLst/>
            <a:gdLst/>
            <a:ahLst/>
            <a:cxnLst/>
            <a:rect l="l" t="t" r="r" b="b"/>
            <a:pathLst>
              <a:path w="737329" h="381000" extrusionOk="0">
                <a:moveTo>
                  <a:pt x="0" y="190500"/>
                </a:moveTo>
                <a:lnTo>
                  <a:pt x="194405" y="381000"/>
                </a:lnTo>
                <a:lnTo>
                  <a:pt x="194405" y="261938"/>
                </a:lnTo>
                <a:lnTo>
                  <a:pt x="737330" y="261938"/>
                </a:lnTo>
                <a:lnTo>
                  <a:pt x="737330" y="119063"/>
                </a:lnTo>
                <a:lnTo>
                  <a:pt x="194405" y="119063"/>
                </a:lnTo>
                <a:lnTo>
                  <a:pt x="194405" y="0"/>
                </a:lnTo>
                <a:close/>
              </a:path>
            </a:pathLst>
          </a:custGeom>
          <a:solidFill>
            <a:schemeClr val="accent1"/>
          </a:solidFill>
          <a:ln w="38100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5 One column">
  <p:cSld name="CUSTOM_5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9"/>
          <p:cNvSpPr/>
          <p:nvPr/>
        </p:nvSpPr>
        <p:spPr>
          <a:xfrm>
            <a:off x="532142" y="313967"/>
            <a:ext cx="11129963" cy="6234589"/>
          </a:xfrm>
          <a:custGeom>
            <a:avLst/>
            <a:gdLst/>
            <a:ahLst/>
            <a:cxnLst/>
            <a:rect l="l" t="t" r="r" b="b"/>
            <a:pathLst>
              <a:path w="11715750" h="6562725" extrusionOk="0">
                <a:moveTo>
                  <a:pt x="0" y="0"/>
                </a:moveTo>
                <a:lnTo>
                  <a:pt x="11715750" y="0"/>
                </a:lnTo>
                <a:lnTo>
                  <a:pt x="11715750" y="6562725"/>
                </a:lnTo>
                <a:lnTo>
                  <a:pt x="0" y="6562725"/>
                </a:lnTo>
                <a:close/>
              </a:path>
            </a:pathLst>
          </a:custGeom>
          <a:solidFill>
            <a:srgbClr val="FFFFFF"/>
          </a:solidFill>
          <a:ln w="38100" cap="flat" cmpd="sng">
            <a:solidFill>
              <a:schemeClr val="accent4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127000" sx="102000" sy="102000" algn="ctr" rotWithShape="0">
              <a:srgbClr val="000000">
                <a:alpha val="2471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9"/>
          <p:cNvSpPr/>
          <p:nvPr/>
        </p:nvSpPr>
        <p:spPr>
          <a:xfrm>
            <a:off x="529877" y="309440"/>
            <a:ext cx="11129963" cy="538400"/>
          </a:xfrm>
          <a:custGeom>
            <a:avLst/>
            <a:gdLst/>
            <a:ahLst/>
            <a:cxnLst/>
            <a:rect l="l" t="t" r="r" b="b"/>
            <a:pathLst>
              <a:path w="11715750" h="566737" extrusionOk="0">
                <a:moveTo>
                  <a:pt x="0" y="0"/>
                </a:moveTo>
                <a:lnTo>
                  <a:pt x="11715750" y="0"/>
                </a:lnTo>
                <a:lnTo>
                  <a:pt x="11715750" y="566738"/>
                </a:lnTo>
                <a:lnTo>
                  <a:pt x="0" y="566738"/>
                </a:lnTo>
                <a:close/>
              </a:path>
            </a:pathLst>
          </a:custGeom>
          <a:solidFill>
            <a:srgbClr val="FFFFFF"/>
          </a:solidFill>
          <a:ln w="38100" cap="flat" cmpd="sng">
            <a:solidFill>
              <a:schemeClr val="accent4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9"/>
          <p:cNvSpPr/>
          <p:nvPr/>
        </p:nvSpPr>
        <p:spPr>
          <a:xfrm>
            <a:off x="10202260" y="5968129"/>
            <a:ext cx="375070" cy="374980"/>
          </a:xfrm>
          <a:custGeom>
            <a:avLst/>
            <a:gdLst/>
            <a:ahLst/>
            <a:cxnLst/>
            <a:rect l="l" t="t" r="r" b="b"/>
            <a:pathLst>
              <a:path w="394811" h="394716" extrusionOk="0">
                <a:moveTo>
                  <a:pt x="394811" y="96584"/>
                </a:moveTo>
                <a:lnTo>
                  <a:pt x="298133" y="0"/>
                </a:lnTo>
                <a:lnTo>
                  <a:pt x="197358" y="100775"/>
                </a:lnTo>
                <a:lnTo>
                  <a:pt x="96584" y="0"/>
                </a:lnTo>
                <a:lnTo>
                  <a:pt x="0" y="96584"/>
                </a:lnTo>
                <a:lnTo>
                  <a:pt x="100775" y="197358"/>
                </a:lnTo>
                <a:lnTo>
                  <a:pt x="0" y="298132"/>
                </a:lnTo>
                <a:lnTo>
                  <a:pt x="96584" y="394716"/>
                </a:lnTo>
                <a:lnTo>
                  <a:pt x="197358" y="293941"/>
                </a:lnTo>
                <a:lnTo>
                  <a:pt x="298133" y="394716"/>
                </a:lnTo>
                <a:lnTo>
                  <a:pt x="394811" y="298132"/>
                </a:lnTo>
                <a:lnTo>
                  <a:pt x="294037" y="197358"/>
                </a:lnTo>
                <a:close/>
              </a:path>
            </a:pathLst>
          </a:custGeom>
          <a:noFill/>
          <a:ln w="38100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p9"/>
          <p:cNvSpPr/>
          <p:nvPr/>
        </p:nvSpPr>
        <p:spPr>
          <a:xfrm>
            <a:off x="10686588" y="5968129"/>
            <a:ext cx="375070" cy="374980"/>
          </a:xfrm>
          <a:custGeom>
            <a:avLst/>
            <a:gdLst/>
            <a:ahLst/>
            <a:cxnLst/>
            <a:rect l="l" t="t" r="r" b="b"/>
            <a:pathLst>
              <a:path w="394811" h="394716" extrusionOk="0">
                <a:moveTo>
                  <a:pt x="394811" y="96584"/>
                </a:moveTo>
                <a:lnTo>
                  <a:pt x="298133" y="0"/>
                </a:lnTo>
                <a:lnTo>
                  <a:pt x="197358" y="100775"/>
                </a:lnTo>
                <a:lnTo>
                  <a:pt x="96584" y="0"/>
                </a:lnTo>
                <a:lnTo>
                  <a:pt x="0" y="96584"/>
                </a:lnTo>
                <a:lnTo>
                  <a:pt x="100775" y="197358"/>
                </a:lnTo>
                <a:lnTo>
                  <a:pt x="0" y="298132"/>
                </a:lnTo>
                <a:lnTo>
                  <a:pt x="96584" y="394716"/>
                </a:lnTo>
                <a:lnTo>
                  <a:pt x="197358" y="293941"/>
                </a:lnTo>
                <a:lnTo>
                  <a:pt x="298133" y="394716"/>
                </a:lnTo>
                <a:lnTo>
                  <a:pt x="394811" y="298132"/>
                </a:lnTo>
                <a:lnTo>
                  <a:pt x="294037" y="197358"/>
                </a:lnTo>
                <a:close/>
              </a:path>
            </a:pathLst>
          </a:custGeom>
          <a:noFill/>
          <a:ln w="38100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9"/>
          <p:cNvSpPr/>
          <p:nvPr/>
        </p:nvSpPr>
        <p:spPr>
          <a:xfrm>
            <a:off x="11170917" y="5968129"/>
            <a:ext cx="375070" cy="374980"/>
          </a:xfrm>
          <a:custGeom>
            <a:avLst/>
            <a:gdLst/>
            <a:ahLst/>
            <a:cxnLst/>
            <a:rect l="l" t="t" r="r" b="b"/>
            <a:pathLst>
              <a:path w="394811" h="394716" extrusionOk="0">
                <a:moveTo>
                  <a:pt x="394811" y="96584"/>
                </a:moveTo>
                <a:lnTo>
                  <a:pt x="298133" y="0"/>
                </a:lnTo>
                <a:lnTo>
                  <a:pt x="197358" y="100775"/>
                </a:lnTo>
                <a:lnTo>
                  <a:pt x="96584" y="0"/>
                </a:lnTo>
                <a:lnTo>
                  <a:pt x="0" y="96584"/>
                </a:lnTo>
                <a:lnTo>
                  <a:pt x="100775" y="197358"/>
                </a:lnTo>
                <a:lnTo>
                  <a:pt x="0" y="298132"/>
                </a:lnTo>
                <a:lnTo>
                  <a:pt x="96584" y="394716"/>
                </a:lnTo>
                <a:lnTo>
                  <a:pt x="197358" y="293941"/>
                </a:lnTo>
                <a:lnTo>
                  <a:pt x="298133" y="394716"/>
                </a:lnTo>
                <a:lnTo>
                  <a:pt x="394811" y="298132"/>
                </a:lnTo>
                <a:lnTo>
                  <a:pt x="294037" y="197358"/>
                </a:lnTo>
                <a:close/>
              </a:path>
            </a:pathLst>
          </a:custGeom>
          <a:noFill/>
          <a:ln w="38100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9"/>
          <p:cNvSpPr/>
          <p:nvPr/>
        </p:nvSpPr>
        <p:spPr>
          <a:xfrm>
            <a:off x="706677" y="1125281"/>
            <a:ext cx="375070" cy="375070"/>
          </a:xfrm>
          <a:custGeom>
            <a:avLst/>
            <a:gdLst/>
            <a:ahLst/>
            <a:cxnLst/>
            <a:rect l="l" t="t" r="r" b="b"/>
            <a:pathLst>
              <a:path w="394811" h="394811" extrusionOk="0">
                <a:moveTo>
                  <a:pt x="394811" y="96583"/>
                </a:moveTo>
                <a:lnTo>
                  <a:pt x="298228" y="0"/>
                </a:lnTo>
                <a:lnTo>
                  <a:pt x="197453" y="100775"/>
                </a:lnTo>
                <a:lnTo>
                  <a:pt x="96679" y="0"/>
                </a:lnTo>
                <a:lnTo>
                  <a:pt x="0" y="96583"/>
                </a:lnTo>
                <a:lnTo>
                  <a:pt x="100870" y="197358"/>
                </a:lnTo>
                <a:lnTo>
                  <a:pt x="0" y="298133"/>
                </a:lnTo>
                <a:lnTo>
                  <a:pt x="96679" y="394811"/>
                </a:lnTo>
                <a:lnTo>
                  <a:pt x="197453" y="293942"/>
                </a:lnTo>
                <a:lnTo>
                  <a:pt x="298228" y="394811"/>
                </a:lnTo>
                <a:lnTo>
                  <a:pt x="394811" y="298133"/>
                </a:lnTo>
                <a:lnTo>
                  <a:pt x="294037" y="197358"/>
                </a:lnTo>
                <a:close/>
              </a:path>
            </a:pathLst>
          </a:custGeom>
          <a:noFill/>
          <a:ln w="38100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p9"/>
          <p:cNvSpPr/>
          <p:nvPr/>
        </p:nvSpPr>
        <p:spPr>
          <a:xfrm>
            <a:off x="10971915" y="1005173"/>
            <a:ext cx="434340" cy="615315"/>
          </a:xfrm>
          <a:custGeom>
            <a:avLst/>
            <a:gdLst/>
            <a:ahLst/>
            <a:cxnLst/>
            <a:rect l="l" t="t" r="r" b="b"/>
            <a:pathLst>
              <a:path w="457200" h="647700" extrusionOk="0">
                <a:moveTo>
                  <a:pt x="0" y="0"/>
                </a:moveTo>
                <a:lnTo>
                  <a:pt x="47625" y="542925"/>
                </a:lnTo>
                <a:lnTo>
                  <a:pt x="190500" y="400050"/>
                </a:lnTo>
                <a:lnTo>
                  <a:pt x="323850" y="647700"/>
                </a:lnTo>
                <a:lnTo>
                  <a:pt x="428625" y="571500"/>
                </a:lnTo>
                <a:lnTo>
                  <a:pt x="257175" y="342900"/>
                </a:lnTo>
                <a:lnTo>
                  <a:pt x="457200" y="295275"/>
                </a:lnTo>
                <a:close/>
              </a:path>
            </a:pathLst>
          </a:custGeom>
          <a:solidFill>
            <a:schemeClr val="accent2"/>
          </a:solidFill>
          <a:ln w="38100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p9"/>
          <p:cNvSpPr/>
          <p:nvPr/>
        </p:nvSpPr>
        <p:spPr>
          <a:xfrm>
            <a:off x="794675" y="485971"/>
            <a:ext cx="190024" cy="190024"/>
          </a:xfrm>
          <a:custGeom>
            <a:avLst/>
            <a:gdLst/>
            <a:ahLst/>
            <a:cxnLst/>
            <a:rect l="l" t="t" r="r" b="b"/>
            <a:pathLst>
              <a:path w="200025" h="200025" extrusionOk="0">
                <a:moveTo>
                  <a:pt x="100013" y="200025"/>
                </a:moveTo>
                <a:lnTo>
                  <a:pt x="100013" y="200025"/>
                </a:lnTo>
                <a:cubicBezTo>
                  <a:pt x="44958" y="200025"/>
                  <a:pt x="0" y="155067"/>
                  <a:pt x="0" y="100013"/>
                </a:cubicBezTo>
                <a:lnTo>
                  <a:pt x="0" y="100013"/>
                </a:lnTo>
                <a:cubicBezTo>
                  <a:pt x="0" y="44958"/>
                  <a:pt x="44958" y="0"/>
                  <a:pt x="100013" y="0"/>
                </a:cubicBezTo>
                <a:lnTo>
                  <a:pt x="100013" y="0"/>
                </a:lnTo>
                <a:cubicBezTo>
                  <a:pt x="155067" y="0"/>
                  <a:pt x="200025" y="44958"/>
                  <a:pt x="200025" y="100013"/>
                </a:cubicBezTo>
                <a:lnTo>
                  <a:pt x="200025" y="100013"/>
                </a:lnTo>
                <a:cubicBezTo>
                  <a:pt x="200025" y="155067"/>
                  <a:pt x="155067" y="200025"/>
                  <a:pt x="100013" y="200025"/>
                </a:cubicBezTo>
                <a:close/>
              </a:path>
            </a:pathLst>
          </a:custGeom>
          <a:solidFill>
            <a:schemeClr val="accent1"/>
          </a:solidFill>
          <a:ln w="38100" cap="flat" cmpd="sng">
            <a:solidFill>
              <a:schemeClr val="accent4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9"/>
          <p:cNvSpPr/>
          <p:nvPr/>
        </p:nvSpPr>
        <p:spPr>
          <a:xfrm>
            <a:off x="1165842" y="485971"/>
            <a:ext cx="190024" cy="190024"/>
          </a:xfrm>
          <a:custGeom>
            <a:avLst/>
            <a:gdLst/>
            <a:ahLst/>
            <a:cxnLst/>
            <a:rect l="l" t="t" r="r" b="b"/>
            <a:pathLst>
              <a:path w="200025" h="200025" extrusionOk="0">
                <a:moveTo>
                  <a:pt x="100013" y="200025"/>
                </a:moveTo>
                <a:lnTo>
                  <a:pt x="100013" y="200025"/>
                </a:lnTo>
                <a:cubicBezTo>
                  <a:pt x="44958" y="200025"/>
                  <a:pt x="0" y="155067"/>
                  <a:pt x="0" y="100013"/>
                </a:cubicBezTo>
                <a:lnTo>
                  <a:pt x="0" y="100013"/>
                </a:lnTo>
                <a:cubicBezTo>
                  <a:pt x="0" y="45053"/>
                  <a:pt x="44958" y="0"/>
                  <a:pt x="100013" y="0"/>
                </a:cubicBezTo>
                <a:lnTo>
                  <a:pt x="100013" y="0"/>
                </a:lnTo>
                <a:cubicBezTo>
                  <a:pt x="154972" y="0"/>
                  <a:pt x="200025" y="44958"/>
                  <a:pt x="200025" y="100013"/>
                </a:cubicBezTo>
                <a:lnTo>
                  <a:pt x="200025" y="100013"/>
                </a:lnTo>
                <a:cubicBezTo>
                  <a:pt x="200025" y="155067"/>
                  <a:pt x="155067" y="200025"/>
                  <a:pt x="100013" y="200025"/>
                </a:cubicBezTo>
                <a:close/>
              </a:path>
            </a:pathLst>
          </a:custGeom>
          <a:solidFill>
            <a:schemeClr val="accent2"/>
          </a:solidFill>
          <a:ln w="38100" cap="flat" cmpd="sng">
            <a:solidFill>
              <a:schemeClr val="accent4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Google Shape;185;p9"/>
          <p:cNvSpPr/>
          <p:nvPr/>
        </p:nvSpPr>
        <p:spPr>
          <a:xfrm>
            <a:off x="1546063" y="485971"/>
            <a:ext cx="190024" cy="190024"/>
          </a:xfrm>
          <a:custGeom>
            <a:avLst/>
            <a:gdLst/>
            <a:ahLst/>
            <a:cxnLst/>
            <a:rect l="l" t="t" r="r" b="b"/>
            <a:pathLst>
              <a:path w="200025" h="200025" extrusionOk="0">
                <a:moveTo>
                  <a:pt x="100013" y="200025"/>
                </a:moveTo>
                <a:lnTo>
                  <a:pt x="100013" y="200025"/>
                </a:lnTo>
                <a:cubicBezTo>
                  <a:pt x="44958" y="200025"/>
                  <a:pt x="0" y="155067"/>
                  <a:pt x="0" y="100013"/>
                </a:cubicBezTo>
                <a:lnTo>
                  <a:pt x="0" y="100013"/>
                </a:lnTo>
                <a:cubicBezTo>
                  <a:pt x="0" y="45053"/>
                  <a:pt x="44958" y="0"/>
                  <a:pt x="100013" y="0"/>
                </a:cubicBezTo>
                <a:lnTo>
                  <a:pt x="100013" y="0"/>
                </a:lnTo>
                <a:cubicBezTo>
                  <a:pt x="154972" y="0"/>
                  <a:pt x="200025" y="44958"/>
                  <a:pt x="200025" y="100013"/>
                </a:cubicBezTo>
                <a:lnTo>
                  <a:pt x="200025" y="100013"/>
                </a:lnTo>
                <a:cubicBezTo>
                  <a:pt x="200025" y="155067"/>
                  <a:pt x="155067" y="200025"/>
                  <a:pt x="100013" y="200025"/>
                </a:cubicBezTo>
                <a:close/>
              </a:path>
            </a:pathLst>
          </a:custGeom>
          <a:solidFill>
            <a:schemeClr val="accent1"/>
          </a:solidFill>
          <a:ln w="38100" cap="flat" cmpd="sng">
            <a:solidFill>
              <a:schemeClr val="accent4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p9"/>
          <p:cNvSpPr/>
          <p:nvPr/>
        </p:nvSpPr>
        <p:spPr>
          <a:xfrm>
            <a:off x="706677" y="1666956"/>
            <a:ext cx="375070" cy="375070"/>
          </a:xfrm>
          <a:custGeom>
            <a:avLst/>
            <a:gdLst/>
            <a:ahLst/>
            <a:cxnLst/>
            <a:rect l="l" t="t" r="r" b="b"/>
            <a:pathLst>
              <a:path w="394811" h="394811" extrusionOk="0">
                <a:moveTo>
                  <a:pt x="394811" y="96583"/>
                </a:moveTo>
                <a:lnTo>
                  <a:pt x="298228" y="0"/>
                </a:lnTo>
                <a:lnTo>
                  <a:pt x="197453" y="100775"/>
                </a:lnTo>
                <a:lnTo>
                  <a:pt x="96679" y="0"/>
                </a:lnTo>
                <a:lnTo>
                  <a:pt x="0" y="96583"/>
                </a:lnTo>
                <a:lnTo>
                  <a:pt x="100870" y="197358"/>
                </a:lnTo>
                <a:lnTo>
                  <a:pt x="0" y="298133"/>
                </a:lnTo>
                <a:lnTo>
                  <a:pt x="96679" y="394811"/>
                </a:lnTo>
                <a:lnTo>
                  <a:pt x="197453" y="293942"/>
                </a:lnTo>
                <a:lnTo>
                  <a:pt x="298228" y="394811"/>
                </a:lnTo>
                <a:lnTo>
                  <a:pt x="394811" y="298133"/>
                </a:lnTo>
                <a:lnTo>
                  <a:pt x="294037" y="197358"/>
                </a:lnTo>
                <a:close/>
              </a:path>
            </a:pathLst>
          </a:custGeom>
          <a:noFill/>
          <a:ln w="38100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9"/>
          <p:cNvSpPr/>
          <p:nvPr/>
        </p:nvSpPr>
        <p:spPr>
          <a:xfrm>
            <a:off x="706677" y="2208631"/>
            <a:ext cx="375070" cy="375070"/>
          </a:xfrm>
          <a:custGeom>
            <a:avLst/>
            <a:gdLst/>
            <a:ahLst/>
            <a:cxnLst/>
            <a:rect l="l" t="t" r="r" b="b"/>
            <a:pathLst>
              <a:path w="394811" h="394811" extrusionOk="0">
                <a:moveTo>
                  <a:pt x="394811" y="96583"/>
                </a:moveTo>
                <a:lnTo>
                  <a:pt x="298228" y="0"/>
                </a:lnTo>
                <a:lnTo>
                  <a:pt x="197453" y="100775"/>
                </a:lnTo>
                <a:lnTo>
                  <a:pt x="96679" y="0"/>
                </a:lnTo>
                <a:lnTo>
                  <a:pt x="0" y="96583"/>
                </a:lnTo>
                <a:lnTo>
                  <a:pt x="100870" y="197358"/>
                </a:lnTo>
                <a:lnTo>
                  <a:pt x="0" y="298133"/>
                </a:lnTo>
                <a:lnTo>
                  <a:pt x="96679" y="394811"/>
                </a:lnTo>
                <a:lnTo>
                  <a:pt x="197453" y="293942"/>
                </a:lnTo>
                <a:lnTo>
                  <a:pt x="298228" y="394811"/>
                </a:lnTo>
                <a:lnTo>
                  <a:pt x="394811" y="298133"/>
                </a:lnTo>
                <a:lnTo>
                  <a:pt x="294037" y="197358"/>
                </a:lnTo>
                <a:close/>
              </a:path>
            </a:pathLst>
          </a:custGeom>
          <a:noFill/>
          <a:ln w="38100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p9"/>
          <p:cNvSpPr txBox="1">
            <a:spLocks noGrp="1"/>
          </p:cNvSpPr>
          <p:nvPr>
            <p:ph type="subTitle" idx="1"/>
          </p:nvPr>
        </p:nvSpPr>
        <p:spPr>
          <a:xfrm>
            <a:off x="1355875" y="2019975"/>
            <a:ext cx="9615900" cy="717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1pPr>
            <a:lvl2pPr lvl="1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rtl="0">
              <a:spcBef>
                <a:spcPts val="2100"/>
              </a:spcBef>
              <a:spcAft>
                <a:spcPts val="210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189" name="Google Shape;189;p9"/>
          <p:cNvSpPr txBox="1">
            <a:spLocks noGrp="1"/>
          </p:cNvSpPr>
          <p:nvPr>
            <p:ph type="title"/>
          </p:nvPr>
        </p:nvSpPr>
        <p:spPr>
          <a:xfrm>
            <a:off x="1355875" y="1198775"/>
            <a:ext cx="96159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190" name="Google Shape;190;p9"/>
          <p:cNvSpPr txBox="1">
            <a:spLocks noGrp="1"/>
          </p:cNvSpPr>
          <p:nvPr>
            <p:ph type="body" idx="2"/>
          </p:nvPr>
        </p:nvSpPr>
        <p:spPr>
          <a:xfrm>
            <a:off x="1355875" y="2680150"/>
            <a:ext cx="9615900" cy="3436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marL="914400" lvl="1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191" name="Google Shape;191;p9"/>
          <p:cNvSpPr/>
          <p:nvPr/>
        </p:nvSpPr>
        <p:spPr>
          <a:xfrm>
            <a:off x="2155119" y="6280530"/>
            <a:ext cx="67865" cy="67865"/>
          </a:xfrm>
          <a:custGeom>
            <a:avLst/>
            <a:gdLst/>
            <a:ahLst/>
            <a:cxnLst/>
            <a:rect l="l" t="t" r="r" b="b"/>
            <a:pathLst>
              <a:path w="71437" h="71437" extrusionOk="0">
                <a:moveTo>
                  <a:pt x="71438" y="27432"/>
                </a:moveTo>
                <a:lnTo>
                  <a:pt x="44005" y="27432"/>
                </a:lnTo>
                <a:lnTo>
                  <a:pt x="44005" y="0"/>
                </a:lnTo>
                <a:lnTo>
                  <a:pt x="27432" y="0"/>
                </a:lnTo>
                <a:lnTo>
                  <a:pt x="27432" y="27432"/>
                </a:lnTo>
                <a:lnTo>
                  <a:pt x="0" y="27432"/>
                </a:lnTo>
                <a:lnTo>
                  <a:pt x="0" y="44006"/>
                </a:lnTo>
                <a:lnTo>
                  <a:pt x="27432" y="44006"/>
                </a:lnTo>
                <a:lnTo>
                  <a:pt x="27432" y="71438"/>
                </a:lnTo>
                <a:lnTo>
                  <a:pt x="44005" y="71438"/>
                </a:lnTo>
                <a:lnTo>
                  <a:pt x="44005" y="44006"/>
                </a:lnTo>
                <a:lnTo>
                  <a:pt x="71438" y="44006"/>
                </a:lnTo>
                <a:close/>
              </a:path>
            </a:pathLst>
          </a:custGeom>
          <a:solidFill>
            <a:schemeClr val="accent4"/>
          </a:solidFill>
          <a:ln w="12700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9"/>
          <p:cNvSpPr/>
          <p:nvPr/>
        </p:nvSpPr>
        <p:spPr>
          <a:xfrm>
            <a:off x="1928796" y="6280530"/>
            <a:ext cx="67865" cy="67865"/>
          </a:xfrm>
          <a:custGeom>
            <a:avLst/>
            <a:gdLst/>
            <a:ahLst/>
            <a:cxnLst/>
            <a:rect l="l" t="t" r="r" b="b"/>
            <a:pathLst>
              <a:path w="71437" h="71437" extrusionOk="0">
                <a:moveTo>
                  <a:pt x="71438" y="27432"/>
                </a:moveTo>
                <a:lnTo>
                  <a:pt x="44005" y="27432"/>
                </a:lnTo>
                <a:lnTo>
                  <a:pt x="44005" y="0"/>
                </a:lnTo>
                <a:lnTo>
                  <a:pt x="27432" y="0"/>
                </a:lnTo>
                <a:lnTo>
                  <a:pt x="27432" y="27432"/>
                </a:lnTo>
                <a:lnTo>
                  <a:pt x="0" y="27432"/>
                </a:lnTo>
                <a:lnTo>
                  <a:pt x="0" y="44006"/>
                </a:lnTo>
                <a:lnTo>
                  <a:pt x="27432" y="44006"/>
                </a:lnTo>
                <a:lnTo>
                  <a:pt x="27432" y="71438"/>
                </a:lnTo>
                <a:lnTo>
                  <a:pt x="44005" y="71438"/>
                </a:lnTo>
                <a:lnTo>
                  <a:pt x="44005" y="44006"/>
                </a:lnTo>
                <a:lnTo>
                  <a:pt x="71438" y="44006"/>
                </a:lnTo>
                <a:close/>
              </a:path>
            </a:pathLst>
          </a:custGeom>
          <a:solidFill>
            <a:schemeClr val="accent4"/>
          </a:solidFill>
          <a:ln w="12700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p9"/>
          <p:cNvSpPr/>
          <p:nvPr/>
        </p:nvSpPr>
        <p:spPr>
          <a:xfrm>
            <a:off x="1693422" y="6280530"/>
            <a:ext cx="67865" cy="67865"/>
          </a:xfrm>
          <a:custGeom>
            <a:avLst/>
            <a:gdLst/>
            <a:ahLst/>
            <a:cxnLst/>
            <a:rect l="l" t="t" r="r" b="b"/>
            <a:pathLst>
              <a:path w="71437" h="71437" extrusionOk="0">
                <a:moveTo>
                  <a:pt x="71438" y="27432"/>
                </a:moveTo>
                <a:lnTo>
                  <a:pt x="44005" y="27432"/>
                </a:lnTo>
                <a:lnTo>
                  <a:pt x="44005" y="0"/>
                </a:lnTo>
                <a:lnTo>
                  <a:pt x="27432" y="0"/>
                </a:lnTo>
                <a:lnTo>
                  <a:pt x="27432" y="27432"/>
                </a:lnTo>
                <a:lnTo>
                  <a:pt x="0" y="27432"/>
                </a:lnTo>
                <a:lnTo>
                  <a:pt x="0" y="44006"/>
                </a:lnTo>
                <a:lnTo>
                  <a:pt x="27432" y="44006"/>
                </a:lnTo>
                <a:lnTo>
                  <a:pt x="27432" y="71438"/>
                </a:lnTo>
                <a:lnTo>
                  <a:pt x="44005" y="71438"/>
                </a:lnTo>
                <a:lnTo>
                  <a:pt x="44005" y="44006"/>
                </a:lnTo>
                <a:lnTo>
                  <a:pt x="71438" y="44006"/>
                </a:lnTo>
                <a:close/>
              </a:path>
            </a:pathLst>
          </a:custGeom>
          <a:solidFill>
            <a:schemeClr val="accent4"/>
          </a:solidFill>
          <a:ln w="12700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p9"/>
          <p:cNvSpPr/>
          <p:nvPr/>
        </p:nvSpPr>
        <p:spPr>
          <a:xfrm>
            <a:off x="1458047" y="6280530"/>
            <a:ext cx="67865" cy="67865"/>
          </a:xfrm>
          <a:custGeom>
            <a:avLst/>
            <a:gdLst/>
            <a:ahLst/>
            <a:cxnLst/>
            <a:rect l="l" t="t" r="r" b="b"/>
            <a:pathLst>
              <a:path w="71437" h="71437" extrusionOk="0">
                <a:moveTo>
                  <a:pt x="71438" y="27432"/>
                </a:moveTo>
                <a:lnTo>
                  <a:pt x="44005" y="27432"/>
                </a:lnTo>
                <a:lnTo>
                  <a:pt x="44005" y="0"/>
                </a:lnTo>
                <a:lnTo>
                  <a:pt x="27432" y="0"/>
                </a:lnTo>
                <a:lnTo>
                  <a:pt x="27432" y="27432"/>
                </a:lnTo>
                <a:lnTo>
                  <a:pt x="0" y="27432"/>
                </a:lnTo>
                <a:lnTo>
                  <a:pt x="0" y="44006"/>
                </a:lnTo>
                <a:lnTo>
                  <a:pt x="27432" y="44006"/>
                </a:lnTo>
                <a:lnTo>
                  <a:pt x="27432" y="71438"/>
                </a:lnTo>
                <a:lnTo>
                  <a:pt x="44005" y="71438"/>
                </a:lnTo>
                <a:lnTo>
                  <a:pt x="44005" y="44006"/>
                </a:lnTo>
                <a:lnTo>
                  <a:pt x="71438" y="44006"/>
                </a:lnTo>
                <a:close/>
              </a:path>
            </a:pathLst>
          </a:custGeom>
          <a:solidFill>
            <a:schemeClr val="accent4"/>
          </a:solidFill>
          <a:ln w="12700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9"/>
          <p:cNvSpPr/>
          <p:nvPr/>
        </p:nvSpPr>
        <p:spPr>
          <a:xfrm>
            <a:off x="1222672" y="6280530"/>
            <a:ext cx="67865" cy="67865"/>
          </a:xfrm>
          <a:custGeom>
            <a:avLst/>
            <a:gdLst/>
            <a:ahLst/>
            <a:cxnLst/>
            <a:rect l="l" t="t" r="r" b="b"/>
            <a:pathLst>
              <a:path w="71437" h="71437" extrusionOk="0">
                <a:moveTo>
                  <a:pt x="71438" y="27432"/>
                </a:moveTo>
                <a:lnTo>
                  <a:pt x="44005" y="27432"/>
                </a:lnTo>
                <a:lnTo>
                  <a:pt x="44005" y="0"/>
                </a:lnTo>
                <a:lnTo>
                  <a:pt x="27432" y="0"/>
                </a:lnTo>
                <a:lnTo>
                  <a:pt x="27432" y="27432"/>
                </a:lnTo>
                <a:lnTo>
                  <a:pt x="0" y="27432"/>
                </a:lnTo>
                <a:lnTo>
                  <a:pt x="0" y="44006"/>
                </a:lnTo>
                <a:lnTo>
                  <a:pt x="27432" y="44006"/>
                </a:lnTo>
                <a:lnTo>
                  <a:pt x="27432" y="71438"/>
                </a:lnTo>
                <a:lnTo>
                  <a:pt x="44005" y="71438"/>
                </a:lnTo>
                <a:lnTo>
                  <a:pt x="44005" y="44006"/>
                </a:lnTo>
                <a:lnTo>
                  <a:pt x="71438" y="44006"/>
                </a:lnTo>
                <a:close/>
              </a:path>
            </a:pathLst>
          </a:custGeom>
          <a:solidFill>
            <a:schemeClr val="accent4"/>
          </a:solidFill>
          <a:ln w="12700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p9"/>
          <p:cNvSpPr/>
          <p:nvPr/>
        </p:nvSpPr>
        <p:spPr>
          <a:xfrm rot="5400000">
            <a:off x="523974" y="5817186"/>
            <a:ext cx="700463" cy="361950"/>
          </a:xfrm>
          <a:custGeom>
            <a:avLst/>
            <a:gdLst/>
            <a:ahLst/>
            <a:cxnLst/>
            <a:rect l="l" t="t" r="r" b="b"/>
            <a:pathLst>
              <a:path w="737329" h="381000" extrusionOk="0">
                <a:moveTo>
                  <a:pt x="0" y="190500"/>
                </a:moveTo>
                <a:lnTo>
                  <a:pt x="194405" y="381000"/>
                </a:lnTo>
                <a:lnTo>
                  <a:pt x="194405" y="261938"/>
                </a:lnTo>
                <a:lnTo>
                  <a:pt x="737330" y="261938"/>
                </a:lnTo>
                <a:lnTo>
                  <a:pt x="737330" y="119063"/>
                </a:lnTo>
                <a:lnTo>
                  <a:pt x="194405" y="119063"/>
                </a:lnTo>
                <a:lnTo>
                  <a:pt x="194405" y="0"/>
                </a:lnTo>
                <a:close/>
              </a:path>
            </a:pathLst>
          </a:custGeom>
          <a:solidFill>
            <a:schemeClr val="accent1"/>
          </a:solidFill>
          <a:ln w="38100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7 Quote">
  <p:cSld name="CUSTOM_6">
    <p:bg>
      <p:bgPr>
        <a:solidFill>
          <a:schemeClr val="accent1"/>
        </a:solidFill>
        <a:effectLst/>
      </p:bgPr>
    </p:bg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0"/>
          <p:cNvSpPr/>
          <p:nvPr/>
        </p:nvSpPr>
        <p:spPr>
          <a:xfrm>
            <a:off x="0" y="0"/>
            <a:ext cx="12184380" cy="6857518"/>
          </a:xfrm>
          <a:custGeom>
            <a:avLst/>
            <a:gdLst/>
            <a:ahLst/>
            <a:cxnLst/>
            <a:rect l="l" t="t" r="r" b="b"/>
            <a:pathLst>
              <a:path w="11715750" h="566737" extrusionOk="0">
                <a:moveTo>
                  <a:pt x="0" y="0"/>
                </a:moveTo>
                <a:lnTo>
                  <a:pt x="11715750" y="0"/>
                </a:lnTo>
                <a:lnTo>
                  <a:pt x="11715750" y="566738"/>
                </a:lnTo>
                <a:lnTo>
                  <a:pt x="0" y="566738"/>
                </a:lnTo>
                <a:close/>
              </a:path>
            </a:pathLst>
          </a:custGeom>
          <a:noFill/>
          <a:ln w="38100" cap="flat" cmpd="sng">
            <a:solidFill>
              <a:schemeClr val="accent4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Google Shape;199;p10"/>
          <p:cNvSpPr txBox="1">
            <a:spLocks noGrp="1"/>
          </p:cNvSpPr>
          <p:nvPr>
            <p:ph type="title"/>
          </p:nvPr>
        </p:nvSpPr>
        <p:spPr>
          <a:xfrm>
            <a:off x="558100" y="2102125"/>
            <a:ext cx="11095500" cy="3160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0" name="Google Shape;200;p10"/>
          <p:cNvSpPr txBox="1"/>
          <p:nvPr/>
        </p:nvSpPr>
        <p:spPr>
          <a:xfrm>
            <a:off x="5128438" y="252725"/>
            <a:ext cx="1927500" cy="22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“</a:t>
            </a:r>
            <a:endParaRPr sz="30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01" name="Google Shape;201;p10"/>
          <p:cNvSpPr txBox="1">
            <a:spLocks noGrp="1"/>
          </p:cNvSpPr>
          <p:nvPr>
            <p:ph type="subTitle" idx="1"/>
          </p:nvPr>
        </p:nvSpPr>
        <p:spPr>
          <a:xfrm>
            <a:off x="632875" y="5919475"/>
            <a:ext cx="11379900" cy="7179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>
                <a:solidFill>
                  <a:schemeClr val="l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>
                <a:solidFill>
                  <a:schemeClr val="l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>
                <a:solidFill>
                  <a:schemeClr val="l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>
                <a:solidFill>
                  <a:schemeClr val="l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>
                <a:solidFill>
                  <a:schemeClr val="l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>
                <a:solidFill>
                  <a:schemeClr val="l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>
                <a:solidFill>
                  <a:schemeClr val="l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2" name="Google Shape;202;p10"/>
          <p:cNvSpPr/>
          <p:nvPr/>
        </p:nvSpPr>
        <p:spPr>
          <a:xfrm>
            <a:off x="0" y="0"/>
            <a:ext cx="12184380" cy="538400"/>
          </a:xfrm>
          <a:custGeom>
            <a:avLst/>
            <a:gdLst/>
            <a:ahLst/>
            <a:cxnLst/>
            <a:rect l="l" t="t" r="r" b="b"/>
            <a:pathLst>
              <a:path w="11715750" h="566737" extrusionOk="0">
                <a:moveTo>
                  <a:pt x="0" y="0"/>
                </a:moveTo>
                <a:lnTo>
                  <a:pt x="11715750" y="0"/>
                </a:lnTo>
                <a:lnTo>
                  <a:pt x="11715750" y="566738"/>
                </a:lnTo>
                <a:lnTo>
                  <a:pt x="0" y="566738"/>
                </a:lnTo>
                <a:close/>
              </a:path>
            </a:pathLst>
          </a:custGeom>
          <a:solidFill>
            <a:srgbClr val="FFFFFF"/>
          </a:solidFill>
          <a:ln w="38100" cap="flat" cmpd="sng">
            <a:solidFill>
              <a:schemeClr val="accent4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p10"/>
          <p:cNvSpPr/>
          <p:nvPr/>
        </p:nvSpPr>
        <p:spPr>
          <a:xfrm>
            <a:off x="264800" y="176521"/>
            <a:ext cx="190024" cy="190024"/>
          </a:xfrm>
          <a:custGeom>
            <a:avLst/>
            <a:gdLst/>
            <a:ahLst/>
            <a:cxnLst/>
            <a:rect l="l" t="t" r="r" b="b"/>
            <a:pathLst>
              <a:path w="200025" h="200025" extrusionOk="0">
                <a:moveTo>
                  <a:pt x="100013" y="200025"/>
                </a:moveTo>
                <a:lnTo>
                  <a:pt x="100013" y="200025"/>
                </a:lnTo>
                <a:cubicBezTo>
                  <a:pt x="44958" y="200025"/>
                  <a:pt x="0" y="155067"/>
                  <a:pt x="0" y="100013"/>
                </a:cubicBezTo>
                <a:lnTo>
                  <a:pt x="0" y="100013"/>
                </a:lnTo>
                <a:cubicBezTo>
                  <a:pt x="0" y="44958"/>
                  <a:pt x="44958" y="0"/>
                  <a:pt x="100013" y="0"/>
                </a:cubicBezTo>
                <a:lnTo>
                  <a:pt x="100013" y="0"/>
                </a:lnTo>
                <a:cubicBezTo>
                  <a:pt x="155067" y="0"/>
                  <a:pt x="200025" y="44958"/>
                  <a:pt x="200025" y="100013"/>
                </a:cubicBezTo>
                <a:lnTo>
                  <a:pt x="200025" y="100013"/>
                </a:lnTo>
                <a:cubicBezTo>
                  <a:pt x="200025" y="155067"/>
                  <a:pt x="155067" y="200025"/>
                  <a:pt x="100013" y="200025"/>
                </a:cubicBezTo>
                <a:close/>
              </a:path>
            </a:pathLst>
          </a:custGeom>
          <a:solidFill>
            <a:schemeClr val="accent1"/>
          </a:solidFill>
          <a:ln w="38100" cap="flat" cmpd="sng">
            <a:solidFill>
              <a:schemeClr val="accent4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p10"/>
          <p:cNvSpPr/>
          <p:nvPr/>
        </p:nvSpPr>
        <p:spPr>
          <a:xfrm>
            <a:off x="635967" y="176521"/>
            <a:ext cx="190024" cy="190024"/>
          </a:xfrm>
          <a:custGeom>
            <a:avLst/>
            <a:gdLst/>
            <a:ahLst/>
            <a:cxnLst/>
            <a:rect l="l" t="t" r="r" b="b"/>
            <a:pathLst>
              <a:path w="200025" h="200025" extrusionOk="0">
                <a:moveTo>
                  <a:pt x="100013" y="200025"/>
                </a:moveTo>
                <a:lnTo>
                  <a:pt x="100013" y="200025"/>
                </a:lnTo>
                <a:cubicBezTo>
                  <a:pt x="44958" y="200025"/>
                  <a:pt x="0" y="155067"/>
                  <a:pt x="0" y="100013"/>
                </a:cubicBezTo>
                <a:lnTo>
                  <a:pt x="0" y="100013"/>
                </a:lnTo>
                <a:cubicBezTo>
                  <a:pt x="0" y="45053"/>
                  <a:pt x="44958" y="0"/>
                  <a:pt x="100013" y="0"/>
                </a:cubicBezTo>
                <a:lnTo>
                  <a:pt x="100013" y="0"/>
                </a:lnTo>
                <a:cubicBezTo>
                  <a:pt x="154972" y="0"/>
                  <a:pt x="200025" y="44958"/>
                  <a:pt x="200025" y="100013"/>
                </a:cubicBezTo>
                <a:lnTo>
                  <a:pt x="200025" y="100013"/>
                </a:lnTo>
                <a:cubicBezTo>
                  <a:pt x="200025" y="155067"/>
                  <a:pt x="155067" y="200025"/>
                  <a:pt x="100013" y="200025"/>
                </a:cubicBezTo>
                <a:close/>
              </a:path>
            </a:pathLst>
          </a:custGeom>
          <a:solidFill>
            <a:schemeClr val="accent2"/>
          </a:solidFill>
          <a:ln w="38100" cap="flat" cmpd="sng">
            <a:solidFill>
              <a:schemeClr val="accent4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10"/>
          <p:cNvSpPr/>
          <p:nvPr/>
        </p:nvSpPr>
        <p:spPr>
          <a:xfrm>
            <a:off x="1016188" y="176521"/>
            <a:ext cx="190024" cy="190024"/>
          </a:xfrm>
          <a:custGeom>
            <a:avLst/>
            <a:gdLst/>
            <a:ahLst/>
            <a:cxnLst/>
            <a:rect l="l" t="t" r="r" b="b"/>
            <a:pathLst>
              <a:path w="200025" h="200025" extrusionOk="0">
                <a:moveTo>
                  <a:pt x="100013" y="200025"/>
                </a:moveTo>
                <a:lnTo>
                  <a:pt x="100013" y="200025"/>
                </a:lnTo>
                <a:cubicBezTo>
                  <a:pt x="44958" y="200025"/>
                  <a:pt x="0" y="155067"/>
                  <a:pt x="0" y="100013"/>
                </a:cubicBezTo>
                <a:lnTo>
                  <a:pt x="0" y="100013"/>
                </a:lnTo>
                <a:cubicBezTo>
                  <a:pt x="0" y="45053"/>
                  <a:pt x="44958" y="0"/>
                  <a:pt x="100013" y="0"/>
                </a:cubicBezTo>
                <a:lnTo>
                  <a:pt x="100013" y="0"/>
                </a:lnTo>
                <a:cubicBezTo>
                  <a:pt x="154972" y="0"/>
                  <a:pt x="200025" y="44958"/>
                  <a:pt x="200025" y="100013"/>
                </a:cubicBezTo>
                <a:lnTo>
                  <a:pt x="200025" y="100013"/>
                </a:lnTo>
                <a:cubicBezTo>
                  <a:pt x="200025" y="155067"/>
                  <a:pt x="155067" y="200025"/>
                  <a:pt x="100013" y="200025"/>
                </a:cubicBezTo>
                <a:close/>
              </a:path>
            </a:pathLst>
          </a:custGeom>
          <a:solidFill>
            <a:schemeClr val="accent1"/>
          </a:solidFill>
          <a:ln w="38100" cap="flat" cmpd="sng">
            <a:solidFill>
              <a:schemeClr val="accent4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p10"/>
          <p:cNvSpPr/>
          <p:nvPr/>
        </p:nvSpPr>
        <p:spPr>
          <a:xfrm>
            <a:off x="172277" y="5262931"/>
            <a:ext cx="375070" cy="375070"/>
          </a:xfrm>
          <a:custGeom>
            <a:avLst/>
            <a:gdLst/>
            <a:ahLst/>
            <a:cxnLst/>
            <a:rect l="l" t="t" r="r" b="b"/>
            <a:pathLst>
              <a:path w="394811" h="394811" extrusionOk="0">
                <a:moveTo>
                  <a:pt x="394811" y="96583"/>
                </a:moveTo>
                <a:lnTo>
                  <a:pt x="298228" y="0"/>
                </a:lnTo>
                <a:lnTo>
                  <a:pt x="197453" y="100775"/>
                </a:lnTo>
                <a:lnTo>
                  <a:pt x="96679" y="0"/>
                </a:lnTo>
                <a:lnTo>
                  <a:pt x="0" y="96583"/>
                </a:lnTo>
                <a:lnTo>
                  <a:pt x="100870" y="197358"/>
                </a:lnTo>
                <a:lnTo>
                  <a:pt x="0" y="298133"/>
                </a:lnTo>
                <a:lnTo>
                  <a:pt x="96679" y="394811"/>
                </a:lnTo>
                <a:lnTo>
                  <a:pt x="197453" y="293942"/>
                </a:lnTo>
                <a:lnTo>
                  <a:pt x="298228" y="394811"/>
                </a:lnTo>
                <a:lnTo>
                  <a:pt x="394811" y="298133"/>
                </a:lnTo>
                <a:lnTo>
                  <a:pt x="294037" y="197358"/>
                </a:lnTo>
                <a:close/>
              </a:path>
            </a:pathLst>
          </a:custGeom>
          <a:noFill/>
          <a:ln w="38100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Google Shape;207;p10"/>
          <p:cNvSpPr/>
          <p:nvPr/>
        </p:nvSpPr>
        <p:spPr>
          <a:xfrm>
            <a:off x="172277" y="5804606"/>
            <a:ext cx="375070" cy="375070"/>
          </a:xfrm>
          <a:custGeom>
            <a:avLst/>
            <a:gdLst/>
            <a:ahLst/>
            <a:cxnLst/>
            <a:rect l="l" t="t" r="r" b="b"/>
            <a:pathLst>
              <a:path w="394811" h="394811" extrusionOk="0">
                <a:moveTo>
                  <a:pt x="394811" y="96583"/>
                </a:moveTo>
                <a:lnTo>
                  <a:pt x="298228" y="0"/>
                </a:lnTo>
                <a:lnTo>
                  <a:pt x="197453" y="100775"/>
                </a:lnTo>
                <a:lnTo>
                  <a:pt x="96679" y="0"/>
                </a:lnTo>
                <a:lnTo>
                  <a:pt x="0" y="96583"/>
                </a:lnTo>
                <a:lnTo>
                  <a:pt x="100870" y="197358"/>
                </a:lnTo>
                <a:lnTo>
                  <a:pt x="0" y="298133"/>
                </a:lnTo>
                <a:lnTo>
                  <a:pt x="96679" y="394811"/>
                </a:lnTo>
                <a:lnTo>
                  <a:pt x="197453" y="293942"/>
                </a:lnTo>
                <a:lnTo>
                  <a:pt x="298228" y="394811"/>
                </a:lnTo>
                <a:lnTo>
                  <a:pt x="394811" y="298133"/>
                </a:lnTo>
                <a:lnTo>
                  <a:pt x="294037" y="197358"/>
                </a:lnTo>
                <a:close/>
              </a:path>
            </a:pathLst>
          </a:custGeom>
          <a:noFill/>
          <a:ln w="38100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" name="Google Shape;208;p10"/>
          <p:cNvSpPr/>
          <p:nvPr/>
        </p:nvSpPr>
        <p:spPr>
          <a:xfrm>
            <a:off x="172277" y="6346281"/>
            <a:ext cx="375070" cy="375070"/>
          </a:xfrm>
          <a:custGeom>
            <a:avLst/>
            <a:gdLst/>
            <a:ahLst/>
            <a:cxnLst/>
            <a:rect l="l" t="t" r="r" b="b"/>
            <a:pathLst>
              <a:path w="394811" h="394811" extrusionOk="0">
                <a:moveTo>
                  <a:pt x="394811" y="96583"/>
                </a:moveTo>
                <a:lnTo>
                  <a:pt x="298228" y="0"/>
                </a:lnTo>
                <a:lnTo>
                  <a:pt x="197453" y="100775"/>
                </a:lnTo>
                <a:lnTo>
                  <a:pt x="96679" y="0"/>
                </a:lnTo>
                <a:lnTo>
                  <a:pt x="0" y="96583"/>
                </a:lnTo>
                <a:lnTo>
                  <a:pt x="100870" y="197358"/>
                </a:lnTo>
                <a:lnTo>
                  <a:pt x="0" y="298133"/>
                </a:lnTo>
                <a:lnTo>
                  <a:pt x="96679" y="394811"/>
                </a:lnTo>
                <a:lnTo>
                  <a:pt x="197453" y="293942"/>
                </a:lnTo>
                <a:lnTo>
                  <a:pt x="298228" y="394811"/>
                </a:lnTo>
                <a:lnTo>
                  <a:pt x="394811" y="298133"/>
                </a:lnTo>
                <a:lnTo>
                  <a:pt x="294037" y="197358"/>
                </a:lnTo>
                <a:close/>
              </a:path>
            </a:pathLst>
          </a:custGeom>
          <a:noFill/>
          <a:ln w="38100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10"/>
          <p:cNvSpPr/>
          <p:nvPr/>
        </p:nvSpPr>
        <p:spPr>
          <a:xfrm>
            <a:off x="11944911" y="715628"/>
            <a:ext cx="67865" cy="67865"/>
          </a:xfrm>
          <a:custGeom>
            <a:avLst/>
            <a:gdLst/>
            <a:ahLst/>
            <a:cxnLst/>
            <a:rect l="l" t="t" r="r" b="b"/>
            <a:pathLst>
              <a:path w="71437" h="71437" extrusionOk="0">
                <a:moveTo>
                  <a:pt x="71438" y="27432"/>
                </a:moveTo>
                <a:lnTo>
                  <a:pt x="44005" y="27432"/>
                </a:lnTo>
                <a:lnTo>
                  <a:pt x="44005" y="0"/>
                </a:lnTo>
                <a:lnTo>
                  <a:pt x="27432" y="0"/>
                </a:lnTo>
                <a:lnTo>
                  <a:pt x="27432" y="27432"/>
                </a:lnTo>
                <a:lnTo>
                  <a:pt x="0" y="27432"/>
                </a:lnTo>
                <a:lnTo>
                  <a:pt x="0" y="44006"/>
                </a:lnTo>
                <a:lnTo>
                  <a:pt x="27432" y="44006"/>
                </a:lnTo>
                <a:lnTo>
                  <a:pt x="27432" y="71438"/>
                </a:lnTo>
                <a:lnTo>
                  <a:pt x="44005" y="71438"/>
                </a:lnTo>
                <a:lnTo>
                  <a:pt x="44005" y="44006"/>
                </a:lnTo>
                <a:lnTo>
                  <a:pt x="71438" y="44006"/>
                </a:lnTo>
                <a:close/>
              </a:path>
            </a:pathLst>
          </a:custGeom>
          <a:solidFill>
            <a:schemeClr val="accent4"/>
          </a:solidFill>
          <a:ln w="12700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" name="Google Shape;210;p10"/>
          <p:cNvSpPr/>
          <p:nvPr/>
        </p:nvSpPr>
        <p:spPr>
          <a:xfrm>
            <a:off x="11709536" y="715628"/>
            <a:ext cx="67865" cy="67865"/>
          </a:xfrm>
          <a:custGeom>
            <a:avLst/>
            <a:gdLst/>
            <a:ahLst/>
            <a:cxnLst/>
            <a:rect l="l" t="t" r="r" b="b"/>
            <a:pathLst>
              <a:path w="71437" h="71437" extrusionOk="0">
                <a:moveTo>
                  <a:pt x="71438" y="27432"/>
                </a:moveTo>
                <a:lnTo>
                  <a:pt x="44005" y="27432"/>
                </a:lnTo>
                <a:lnTo>
                  <a:pt x="44005" y="0"/>
                </a:lnTo>
                <a:lnTo>
                  <a:pt x="27432" y="0"/>
                </a:lnTo>
                <a:lnTo>
                  <a:pt x="27432" y="27432"/>
                </a:lnTo>
                <a:lnTo>
                  <a:pt x="0" y="27432"/>
                </a:lnTo>
                <a:lnTo>
                  <a:pt x="0" y="44006"/>
                </a:lnTo>
                <a:lnTo>
                  <a:pt x="27432" y="44006"/>
                </a:lnTo>
                <a:lnTo>
                  <a:pt x="27432" y="71438"/>
                </a:lnTo>
                <a:lnTo>
                  <a:pt x="44005" y="71438"/>
                </a:lnTo>
                <a:lnTo>
                  <a:pt x="44005" y="44006"/>
                </a:lnTo>
                <a:lnTo>
                  <a:pt x="71438" y="44006"/>
                </a:lnTo>
                <a:close/>
              </a:path>
            </a:pathLst>
          </a:custGeom>
          <a:solidFill>
            <a:schemeClr val="accent4"/>
          </a:solidFill>
          <a:ln w="12700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Google Shape;211;p10"/>
          <p:cNvSpPr/>
          <p:nvPr/>
        </p:nvSpPr>
        <p:spPr>
          <a:xfrm>
            <a:off x="11483214" y="715628"/>
            <a:ext cx="67865" cy="67865"/>
          </a:xfrm>
          <a:custGeom>
            <a:avLst/>
            <a:gdLst/>
            <a:ahLst/>
            <a:cxnLst/>
            <a:rect l="l" t="t" r="r" b="b"/>
            <a:pathLst>
              <a:path w="71437" h="71437" extrusionOk="0">
                <a:moveTo>
                  <a:pt x="71438" y="27432"/>
                </a:moveTo>
                <a:lnTo>
                  <a:pt x="44005" y="27432"/>
                </a:lnTo>
                <a:lnTo>
                  <a:pt x="44005" y="0"/>
                </a:lnTo>
                <a:lnTo>
                  <a:pt x="27432" y="0"/>
                </a:lnTo>
                <a:lnTo>
                  <a:pt x="27432" y="27432"/>
                </a:lnTo>
                <a:lnTo>
                  <a:pt x="0" y="27432"/>
                </a:lnTo>
                <a:lnTo>
                  <a:pt x="0" y="44006"/>
                </a:lnTo>
                <a:lnTo>
                  <a:pt x="27432" y="44006"/>
                </a:lnTo>
                <a:lnTo>
                  <a:pt x="27432" y="71438"/>
                </a:lnTo>
                <a:lnTo>
                  <a:pt x="44005" y="71438"/>
                </a:lnTo>
                <a:lnTo>
                  <a:pt x="44005" y="44006"/>
                </a:lnTo>
                <a:lnTo>
                  <a:pt x="71438" y="44006"/>
                </a:lnTo>
                <a:close/>
              </a:path>
            </a:pathLst>
          </a:custGeom>
          <a:solidFill>
            <a:schemeClr val="accent4"/>
          </a:solidFill>
          <a:ln w="12700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Google Shape;212;p10"/>
          <p:cNvSpPr/>
          <p:nvPr/>
        </p:nvSpPr>
        <p:spPr>
          <a:xfrm>
            <a:off x="11247839" y="715628"/>
            <a:ext cx="67865" cy="67865"/>
          </a:xfrm>
          <a:custGeom>
            <a:avLst/>
            <a:gdLst/>
            <a:ahLst/>
            <a:cxnLst/>
            <a:rect l="l" t="t" r="r" b="b"/>
            <a:pathLst>
              <a:path w="71437" h="71437" extrusionOk="0">
                <a:moveTo>
                  <a:pt x="71438" y="27432"/>
                </a:moveTo>
                <a:lnTo>
                  <a:pt x="44005" y="27432"/>
                </a:lnTo>
                <a:lnTo>
                  <a:pt x="44005" y="0"/>
                </a:lnTo>
                <a:lnTo>
                  <a:pt x="27432" y="0"/>
                </a:lnTo>
                <a:lnTo>
                  <a:pt x="27432" y="27432"/>
                </a:lnTo>
                <a:lnTo>
                  <a:pt x="0" y="27432"/>
                </a:lnTo>
                <a:lnTo>
                  <a:pt x="0" y="44006"/>
                </a:lnTo>
                <a:lnTo>
                  <a:pt x="27432" y="44006"/>
                </a:lnTo>
                <a:lnTo>
                  <a:pt x="27432" y="71438"/>
                </a:lnTo>
                <a:lnTo>
                  <a:pt x="44005" y="71438"/>
                </a:lnTo>
                <a:lnTo>
                  <a:pt x="44005" y="44006"/>
                </a:lnTo>
                <a:lnTo>
                  <a:pt x="71438" y="44006"/>
                </a:lnTo>
                <a:close/>
              </a:path>
            </a:pathLst>
          </a:custGeom>
          <a:solidFill>
            <a:schemeClr val="accent4"/>
          </a:solidFill>
          <a:ln w="12700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p10"/>
          <p:cNvSpPr/>
          <p:nvPr/>
        </p:nvSpPr>
        <p:spPr>
          <a:xfrm>
            <a:off x="11012464" y="715628"/>
            <a:ext cx="67865" cy="67865"/>
          </a:xfrm>
          <a:custGeom>
            <a:avLst/>
            <a:gdLst/>
            <a:ahLst/>
            <a:cxnLst/>
            <a:rect l="l" t="t" r="r" b="b"/>
            <a:pathLst>
              <a:path w="71437" h="71437" extrusionOk="0">
                <a:moveTo>
                  <a:pt x="71438" y="27432"/>
                </a:moveTo>
                <a:lnTo>
                  <a:pt x="44005" y="27432"/>
                </a:lnTo>
                <a:lnTo>
                  <a:pt x="44005" y="0"/>
                </a:lnTo>
                <a:lnTo>
                  <a:pt x="27432" y="0"/>
                </a:lnTo>
                <a:lnTo>
                  <a:pt x="27432" y="27432"/>
                </a:lnTo>
                <a:lnTo>
                  <a:pt x="0" y="27432"/>
                </a:lnTo>
                <a:lnTo>
                  <a:pt x="0" y="44006"/>
                </a:lnTo>
                <a:lnTo>
                  <a:pt x="27432" y="44006"/>
                </a:lnTo>
                <a:lnTo>
                  <a:pt x="27432" y="71438"/>
                </a:lnTo>
                <a:lnTo>
                  <a:pt x="44005" y="71438"/>
                </a:lnTo>
                <a:lnTo>
                  <a:pt x="44005" y="44006"/>
                </a:lnTo>
                <a:lnTo>
                  <a:pt x="71438" y="44006"/>
                </a:lnTo>
                <a:close/>
              </a:path>
            </a:pathLst>
          </a:custGeom>
          <a:solidFill>
            <a:schemeClr val="accent4"/>
          </a:solidFill>
          <a:ln w="12700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" name="Google Shape;214;p10"/>
          <p:cNvSpPr/>
          <p:nvPr/>
        </p:nvSpPr>
        <p:spPr>
          <a:xfrm>
            <a:off x="10777089" y="715628"/>
            <a:ext cx="67865" cy="67865"/>
          </a:xfrm>
          <a:custGeom>
            <a:avLst/>
            <a:gdLst/>
            <a:ahLst/>
            <a:cxnLst/>
            <a:rect l="l" t="t" r="r" b="b"/>
            <a:pathLst>
              <a:path w="71437" h="71437" extrusionOk="0">
                <a:moveTo>
                  <a:pt x="71438" y="27432"/>
                </a:moveTo>
                <a:lnTo>
                  <a:pt x="44005" y="27432"/>
                </a:lnTo>
                <a:lnTo>
                  <a:pt x="44005" y="0"/>
                </a:lnTo>
                <a:lnTo>
                  <a:pt x="27432" y="0"/>
                </a:lnTo>
                <a:lnTo>
                  <a:pt x="27432" y="27432"/>
                </a:lnTo>
                <a:lnTo>
                  <a:pt x="0" y="27432"/>
                </a:lnTo>
                <a:lnTo>
                  <a:pt x="0" y="44006"/>
                </a:lnTo>
                <a:lnTo>
                  <a:pt x="27432" y="44006"/>
                </a:lnTo>
                <a:lnTo>
                  <a:pt x="27432" y="71438"/>
                </a:lnTo>
                <a:lnTo>
                  <a:pt x="44005" y="71438"/>
                </a:lnTo>
                <a:lnTo>
                  <a:pt x="44005" y="44006"/>
                </a:lnTo>
                <a:lnTo>
                  <a:pt x="71438" y="44006"/>
                </a:lnTo>
                <a:close/>
              </a:path>
            </a:pathLst>
          </a:custGeom>
          <a:solidFill>
            <a:schemeClr val="accent4"/>
          </a:solidFill>
          <a:ln w="12700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" name="Google Shape;215;p10"/>
          <p:cNvSpPr/>
          <p:nvPr/>
        </p:nvSpPr>
        <p:spPr>
          <a:xfrm>
            <a:off x="11944911" y="960055"/>
            <a:ext cx="67865" cy="67865"/>
          </a:xfrm>
          <a:custGeom>
            <a:avLst/>
            <a:gdLst/>
            <a:ahLst/>
            <a:cxnLst/>
            <a:rect l="l" t="t" r="r" b="b"/>
            <a:pathLst>
              <a:path w="71437" h="71437" extrusionOk="0">
                <a:moveTo>
                  <a:pt x="71438" y="27432"/>
                </a:moveTo>
                <a:lnTo>
                  <a:pt x="44005" y="27432"/>
                </a:lnTo>
                <a:lnTo>
                  <a:pt x="44005" y="0"/>
                </a:lnTo>
                <a:lnTo>
                  <a:pt x="27432" y="0"/>
                </a:lnTo>
                <a:lnTo>
                  <a:pt x="27432" y="27432"/>
                </a:lnTo>
                <a:lnTo>
                  <a:pt x="0" y="27432"/>
                </a:lnTo>
                <a:lnTo>
                  <a:pt x="0" y="44005"/>
                </a:lnTo>
                <a:lnTo>
                  <a:pt x="27432" y="44005"/>
                </a:lnTo>
                <a:lnTo>
                  <a:pt x="27432" y="71438"/>
                </a:lnTo>
                <a:lnTo>
                  <a:pt x="44005" y="71438"/>
                </a:lnTo>
                <a:lnTo>
                  <a:pt x="44005" y="44005"/>
                </a:lnTo>
                <a:lnTo>
                  <a:pt x="71438" y="44005"/>
                </a:lnTo>
                <a:close/>
              </a:path>
            </a:pathLst>
          </a:custGeom>
          <a:solidFill>
            <a:schemeClr val="accent4"/>
          </a:solidFill>
          <a:ln w="12700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10"/>
          <p:cNvSpPr/>
          <p:nvPr/>
        </p:nvSpPr>
        <p:spPr>
          <a:xfrm>
            <a:off x="11944911" y="1204483"/>
            <a:ext cx="67865" cy="67865"/>
          </a:xfrm>
          <a:custGeom>
            <a:avLst/>
            <a:gdLst/>
            <a:ahLst/>
            <a:cxnLst/>
            <a:rect l="l" t="t" r="r" b="b"/>
            <a:pathLst>
              <a:path w="71437" h="71437" extrusionOk="0">
                <a:moveTo>
                  <a:pt x="71438" y="27432"/>
                </a:moveTo>
                <a:lnTo>
                  <a:pt x="44005" y="27432"/>
                </a:lnTo>
                <a:lnTo>
                  <a:pt x="44005" y="0"/>
                </a:lnTo>
                <a:lnTo>
                  <a:pt x="27432" y="0"/>
                </a:lnTo>
                <a:lnTo>
                  <a:pt x="27432" y="27432"/>
                </a:lnTo>
                <a:lnTo>
                  <a:pt x="0" y="27432"/>
                </a:lnTo>
                <a:lnTo>
                  <a:pt x="0" y="44005"/>
                </a:lnTo>
                <a:lnTo>
                  <a:pt x="27432" y="44005"/>
                </a:lnTo>
                <a:lnTo>
                  <a:pt x="27432" y="71438"/>
                </a:lnTo>
                <a:lnTo>
                  <a:pt x="44005" y="71438"/>
                </a:lnTo>
                <a:lnTo>
                  <a:pt x="44005" y="44005"/>
                </a:lnTo>
                <a:lnTo>
                  <a:pt x="71438" y="44005"/>
                </a:lnTo>
                <a:close/>
              </a:path>
            </a:pathLst>
          </a:custGeom>
          <a:solidFill>
            <a:schemeClr val="accent4"/>
          </a:solidFill>
          <a:ln w="12700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" name="Google Shape;217;p10"/>
          <p:cNvSpPr/>
          <p:nvPr/>
        </p:nvSpPr>
        <p:spPr>
          <a:xfrm>
            <a:off x="11944911" y="1448910"/>
            <a:ext cx="67865" cy="67865"/>
          </a:xfrm>
          <a:custGeom>
            <a:avLst/>
            <a:gdLst/>
            <a:ahLst/>
            <a:cxnLst/>
            <a:rect l="l" t="t" r="r" b="b"/>
            <a:pathLst>
              <a:path w="71437" h="71437" extrusionOk="0">
                <a:moveTo>
                  <a:pt x="71438" y="27432"/>
                </a:moveTo>
                <a:lnTo>
                  <a:pt x="44005" y="27432"/>
                </a:lnTo>
                <a:lnTo>
                  <a:pt x="44005" y="0"/>
                </a:lnTo>
                <a:lnTo>
                  <a:pt x="27432" y="0"/>
                </a:lnTo>
                <a:lnTo>
                  <a:pt x="27432" y="27432"/>
                </a:lnTo>
                <a:lnTo>
                  <a:pt x="0" y="27432"/>
                </a:lnTo>
                <a:lnTo>
                  <a:pt x="0" y="44005"/>
                </a:lnTo>
                <a:lnTo>
                  <a:pt x="27432" y="44005"/>
                </a:lnTo>
                <a:lnTo>
                  <a:pt x="27432" y="71438"/>
                </a:lnTo>
                <a:lnTo>
                  <a:pt x="44005" y="71438"/>
                </a:lnTo>
                <a:lnTo>
                  <a:pt x="44005" y="44005"/>
                </a:lnTo>
                <a:lnTo>
                  <a:pt x="71438" y="44005"/>
                </a:lnTo>
                <a:close/>
              </a:path>
            </a:pathLst>
          </a:custGeom>
          <a:solidFill>
            <a:schemeClr val="accent4"/>
          </a:solidFill>
          <a:ln w="12700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10"/>
          <p:cNvSpPr/>
          <p:nvPr/>
        </p:nvSpPr>
        <p:spPr>
          <a:xfrm>
            <a:off x="264802" y="813007"/>
            <a:ext cx="700463" cy="361950"/>
          </a:xfrm>
          <a:custGeom>
            <a:avLst/>
            <a:gdLst/>
            <a:ahLst/>
            <a:cxnLst/>
            <a:rect l="l" t="t" r="r" b="b"/>
            <a:pathLst>
              <a:path w="737329" h="381000" extrusionOk="0">
                <a:moveTo>
                  <a:pt x="737330" y="190500"/>
                </a:moveTo>
                <a:lnTo>
                  <a:pt x="542925" y="0"/>
                </a:lnTo>
                <a:lnTo>
                  <a:pt x="542925" y="119063"/>
                </a:lnTo>
                <a:lnTo>
                  <a:pt x="0" y="119063"/>
                </a:lnTo>
                <a:lnTo>
                  <a:pt x="0" y="261938"/>
                </a:lnTo>
                <a:lnTo>
                  <a:pt x="542925" y="261938"/>
                </a:lnTo>
                <a:lnTo>
                  <a:pt x="542925" y="381000"/>
                </a:lnTo>
                <a:close/>
              </a:path>
            </a:pathLst>
          </a:custGeom>
          <a:solidFill>
            <a:schemeClr val="accent2"/>
          </a:solidFill>
          <a:ln w="38100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8 Three columns">
  <p:cSld name="CUSTOM_8"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2"/>
          <p:cNvSpPr/>
          <p:nvPr/>
        </p:nvSpPr>
        <p:spPr>
          <a:xfrm>
            <a:off x="1420763" y="531625"/>
            <a:ext cx="10317194" cy="5895094"/>
          </a:xfrm>
          <a:custGeom>
            <a:avLst/>
            <a:gdLst/>
            <a:ahLst/>
            <a:cxnLst/>
            <a:rect l="l" t="t" r="r" b="b"/>
            <a:pathLst>
              <a:path w="4362450" h="4943475" extrusionOk="0">
                <a:moveTo>
                  <a:pt x="0" y="0"/>
                </a:moveTo>
                <a:lnTo>
                  <a:pt x="4362450" y="0"/>
                </a:lnTo>
                <a:lnTo>
                  <a:pt x="4362450" y="4943475"/>
                </a:lnTo>
                <a:lnTo>
                  <a:pt x="0" y="4943475"/>
                </a:lnTo>
                <a:close/>
              </a:path>
            </a:pathLst>
          </a:custGeom>
          <a:solidFill>
            <a:schemeClr val="accent4"/>
          </a:solidFill>
          <a:ln w="38100" cap="flat" cmpd="sng">
            <a:solidFill>
              <a:schemeClr val="accent4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127000" sx="102000" sy="102000" algn="ctr" rotWithShape="0">
              <a:srgbClr val="000000">
                <a:alpha val="2471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p12"/>
          <p:cNvSpPr/>
          <p:nvPr/>
        </p:nvSpPr>
        <p:spPr>
          <a:xfrm>
            <a:off x="1143038" y="435825"/>
            <a:ext cx="10397728" cy="5775198"/>
          </a:xfrm>
          <a:custGeom>
            <a:avLst/>
            <a:gdLst/>
            <a:ahLst/>
            <a:cxnLst/>
            <a:rect l="l" t="t" r="r" b="b"/>
            <a:pathLst>
              <a:path w="11715750" h="6562725" extrusionOk="0">
                <a:moveTo>
                  <a:pt x="0" y="0"/>
                </a:moveTo>
                <a:lnTo>
                  <a:pt x="11715750" y="0"/>
                </a:lnTo>
                <a:lnTo>
                  <a:pt x="11715750" y="6562725"/>
                </a:lnTo>
                <a:lnTo>
                  <a:pt x="0" y="6562725"/>
                </a:lnTo>
                <a:close/>
              </a:path>
            </a:pathLst>
          </a:custGeom>
          <a:solidFill>
            <a:srgbClr val="FFFFFF"/>
          </a:solidFill>
          <a:ln w="38100" cap="flat" cmpd="sng">
            <a:solidFill>
              <a:schemeClr val="accent4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127000" sx="102000" sy="102000" algn="ctr" rotWithShape="0">
              <a:srgbClr val="000000">
                <a:alpha val="2471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" name="Google Shape;249;p12"/>
          <p:cNvSpPr/>
          <p:nvPr/>
        </p:nvSpPr>
        <p:spPr>
          <a:xfrm>
            <a:off x="1140925" y="431300"/>
            <a:ext cx="10397728" cy="538400"/>
          </a:xfrm>
          <a:custGeom>
            <a:avLst/>
            <a:gdLst/>
            <a:ahLst/>
            <a:cxnLst/>
            <a:rect l="l" t="t" r="r" b="b"/>
            <a:pathLst>
              <a:path w="11715750" h="566737" extrusionOk="0">
                <a:moveTo>
                  <a:pt x="0" y="0"/>
                </a:moveTo>
                <a:lnTo>
                  <a:pt x="11715750" y="0"/>
                </a:lnTo>
                <a:lnTo>
                  <a:pt x="11715750" y="566738"/>
                </a:lnTo>
                <a:lnTo>
                  <a:pt x="0" y="566738"/>
                </a:lnTo>
                <a:close/>
              </a:path>
            </a:pathLst>
          </a:custGeom>
          <a:solidFill>
            <a:srgbClr val="FFFFFF"/>
          </a:solidFill>
          <a:ln w="38100" cap="flat" cmpd="sng">
            <a:solidFill>
              <a:schemeClr val="accent4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" name="Google Shape;250;p12"/>
          <p:cNvSpPr/>
          <p:nvPr/>
        </p:nvSpPr>
        <p:spPr>
          <a:xfrm>
            <a:off x="1317727" y="1247119"/>
            <a:ext cx="375070" cy="375070"/>
          </a:xfrm>
          <a:custGeom>
            <a:avLst/>
            <a:gdLst/>
            <a:ahLst/>
            <a:cxnLst/>
            <a:rect l="l" t="t" r="r" b="b"/>
            <a:pathLst>
              <a:path w="394811" h="394811" extrusionOk="0">
                <a:moveTo>
                  <a:pt x="394811" y="96583"/>
                </a:moveTo>
                <a:lnTo>
                  <a:pt x="298228" y="0"/>
                </a:lnTo>
                <a:lnTo>
                  <a:pt x="197453" y="100775"/>
                </a:lnTo>
                <a:lnTo>
                  <a:pt x="96679" y="0"/>
                </a:lnTo>
                <a:lnTo>
                  <a:pt x="0" y="96583"/>
                </a:lnTo>
                <a:lnTo>
                  <a:pt x="100870" y="197358"/>
                </a:lnTo>
                <a:lnTo>
                  <a:pt x="0" y="298133"/>
                </a:lnTo>
                <a:lnTo>
                  <a:pt x="96679" y="394811"/>
                </a:lnTo>
                <a:lnTo>
                  <a:pt x="197453" y="293942"/>
                </a:lnTo>
                <a:lnTo>
                  <a:pt x="298228" y="394811"/>
                </a:lnTo>
                <a:lnTo>
                  <a:pt x="394811" y="298133"/>
                </a:lnTo>
                <a:lnTo>
                  <a:pt x="294037" y="197358"/>
                </a:lnTo>
                <a:close/>
              </a:path>
            </a:pathLst>
          </a:custGeom>
          <a:noFill/>
          <a:ln w="38100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" name="Google Shape;251;p12"/>
          <p:cNvSpPr/>
          <p:nvPr/>
        </p:nvSpPr>
        <p:spPr>
          <a:xfrm>
            <a:off x="1405725" y="607808"/>
            <a:ext cx="190024" cy="190024"/>
          </a:xfrm>
          <a:custGeom>
            <a:avLst/>
            <a:gdLst/>
            <a:ahLst/>
            <a:cxnLst/>
            <a:rect l="l" t="t" r="r" b="b"/>
            <a:pathLst>
              <a:path w="200025" h="200025" extrusionOk="0">
                <a:moveTo>
                  <a:pt x="100013" y="200025"/>
                </a:moveTo>
                <a:lnTo>
                  <a:pt x="100013" y="200025"/>
                </a:lnTo>
                <a:cubicBezTo>
                  <a:pt x="44958" y="200025"/>
                  <a:pt x="0" y="155067"/>
                  <a:pt x="0" y="100013"/>
                </a:cubicBezTo>
                <a:lnTo>
                  <a:pt x="0" y="100013"/>
                </a:lnTo>
                <a:cubicBezTo>
                  <a:pt x="0" y="44958"/>
                  <a:pt x="44958" y="0"/>
                  <a:pt x="100013" y="0"/>
                </a:cubicBezTo>
                <a:lnTo>
                  <a:pt x="100013" y="0"/>
                </a:lnTo>
                <a:cubicBezTo>
                  <a:pt x="155067" y="0"/>
                  <a:pt x="200025" y="44958"/>
                  <a:pt x="200025" y="100013"/>
                </a:cubicBezTo>
                <a:lnTo>
                  <a:pt x="200025" y="100013"/>
                </a:lnTo>
                <a:cubicBezTo>
                  <a:pt x="200025" y="155067"/>
                  <a:pt x="155067" y="200025"/>
                  <a:pt x="100013" y="200025"/>
                </a:cubicBezTo>
                <a:close/>
              </a:path>
            </a:pathLst>
          </a:custGeom>
          <a:solidFill>
            <a:schemeClr val="accent1"/>
          </a:solidFill>
          <a:ln w="38100" cap="flat" cmpd="sng">
            <a:solidFill>
              <a:schemeClr val="accent4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" name="Google Shape;252;p12"/>
          <p:cNvSpPr/>
          <p:nvPr/>
        </p:nvSpPr>
        <p:spPr>
          <a:xfrm>
            <a:off x="1776892" y="607808"/>
            <a:ext cx="190024" cy="190024"/>
          </a:xfrm>
          <a:custGeom>
            <a:avLst/>
            <a:gdLst/>
            <a:ahLst/>
            <a:cxnLst/>
            <a:rect l="l" t="t" r="r" b="b"/>
            <a:pathLst>
              <a:path w="200025" h="200025" extrusionOk="0">
                <a:moveTo>
                  <a:pt x="100013" y="200025"/>
                </a:moveTo>
                <a:lnTo>
                  <a:pt x="100013" y="200025"/>
                </a:lnTo>
                <a:cubicBezTo>
                  <a:pt x="44958" y="200025"/>
                  <a:pt x="0" y="155067"/>
                  <a:pt x="0" y="100013"/>
                </a:cubicBezTo>
                <a:lnTo>
                  <a:pt x="0" y="100013"/>
                </a:lnTo>
                <a:cubicBezTo>
                  <a:pt x="0" y="45053"/>
                  <a:pt x="44958" y="0"/>
                  <a:pt x="100013" y="0"/>
                </a:cubicBezTo>
                <a:lnTo>
                  <a:pt x="100013" y="0"/>
                </a:lnTo>
                <a:cubicBezTo>
                  <a:pt x="154972" y="0"/>
                  <a:pt x="200025" y="44958"/>
                  <a:pt x="200025" y="100013"/>
                </a:cubicBezTo>
                <a:lnTo>
                  <a:pt x="200025" y="100013"/>
                </a:lnTo>
                <a:cubicBezTo>
                  <a:pt x="200025" y="155067"/>
                  <a:pt x="155067" y="200025"/>
                  <a:pt x="100013" y="200025"/>
                </a:cubicBezTo>
                <a:close/>
              </a:path>
            </a:pathLst>
          </a:custGeom>
          <a:solidFill>
            <a:schemeClr val="accent2"/>
          </a:solidFill>
          <a:ln w="38100" cap="flat" cmpd="sng">
            <a:solidFill>
              <a:schemeClr val="accent4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" name="Google Shape;253;p12"/>
          <p:cNvSpPr/>
          <p:nvPr/>
        </p:nvSpPr>
        <p:spPr>
          <a:xfrm>
            <a:off x="2157113" y="607808"/>
            <a:ext cx="190024" cy="190024"/>
          </a:xfrm>
          <a:custGeom>
            <a:avLst/>
            <a:gdLst/>
            <a:ahLst/>
            <a:cxnLst/>
            <a:rect l="l" t="t" r="r" b="b"/>
            <a:pathLst>
              <a:path w="200025" h="200025" extrusionOk="0">
                <a:moveTo>
                  <a:pt x="100013" y="200025"/>
                </a:moveTo>
                <a:lnTo>
                  <a:pt x="100013" y="200025"/>
                </a:lnTo>
                <a:cubicBezTo>
                  <a:pt x="44958" y="200025"/>
                  <a:pt x="0" y="155067"/>
                  <a:pt x="0" y="100013"/>
                </a:cubicBezTo>
                <a:lnTo>
                  <a:pt x="0" y="100013"/>
                </a:lnTo>
                <a:cubicBezTo>
                  <a:pt x="0" y="45053"/>
                  <a:pt x="44958" y="0"/>
                  <a:pt x="100013" y="0"/>
                </a:cubicBezTo>
                <a:lnTo>
                  <a:pt x="100013" y="0"/>
                </a:lnTo>
                <a:cubicBezTo>
                  <a:pt x="154972" y="0"/>
                  <a:pt x="200025" y="44958"/>
                  <a:pt x="200025" y="100013"/>
                </a:cubicBezTo>
                <a:lnTo>
                  <a:pt x="200025" y="100013"/>
                </a:lnTo>
                <a:cubicBezTo>
                  <a:pt x="200025" y="155067"/>
                  <a:pt x="155067" y="200025"/>
                  <a:pt x="100013" y="200025"/>
                </a:cubicBezTo>
                <a:close/>
              </a:path>
            </a:pathLst>
          </a:custGeom>
          <a:solidFill>
            <a:schemeClr val="accent1"/>
          </a:solidFill>
          <a:ln w="38100" cap="flat" cmpd="sng">
            <a:solidFill>
              <a:schemeClr val="accent4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Google Shape;254;p12"/>
          <p:cNvSpPr/>
          <p:nvPr/>
        </p:nvSpPr>
        <p:spPr>
          <a:xfrm>
            <a:off x="1317727" y="1788794"/>
            <a:ext cx="375070" cy="375070"/>
          </a:xfrm>
          <a:custGeom>
            <a:avLst/>
            <a:gdLst/>
            <a:ahLst/>
            <a:cxnLst/>
            <a:rect l="l" t="t" r="r" b="b"/>
            <a:pathLst>
              <a:path w="394811" h="394811" extrusionOk="0">
                <a:moveTo>
                  <a:pt x="394811" y="96583"/>
                </a:moveTo>
                <a:lnTo>
                  <a:pt x="298228" y="0"/>
                </a:lnTo>
                <a:lnTo>
                  <a:pt x="197453" y="100775"/>
                </a:lnTo>
                <a:lnTo>
                  <a:pt x="96679" y="0"/>
                </a:lnTo>
                <a:lnTo>
                  <a:pt x="0" y="96583"/>
                </a:lnTo>
                <a:lnTo>
                  <a:pt x="100870" y="197358"/>
                </a:lnTo>
                <a:lnTo>
                  <a:pt x="0" y="298133"/>
                </a:lnTo>
                <a:lnTo>
                  <a:pt x="96679" y="394811"/>
                </a:lnTo>
                <a:lnTo>
                  <a:pt x="197453" y="293942"/>
                </a:lnTo>
                <a:lnTo>
                  <a:pt x="298228" y="394811"/>
                </a:lnTo>
                <a:lnTo>
                  <a:pt x="394811" y="298133"/>
                </a:lnTo>
                <a:lnTo>
                  <a:pt x="294037" y="197358"/>
                </a:lnTo>
                <a:close/>
              </a:path>
            </a:pathLst>
          </a:custGeom>
          <a:noFill/>
          <a:ln w="38100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" name="Google Shape;255;p12"/>
          <p:cNvSpPr/>
          <p:nvPr/>
        </p:nvSpPr>
        <p:spPr>
          <a:xfrm>
            <a:off x="1317727" y="2330469"/>
            <a:ext cx="375070" cy="375070"/>
          </a:xfrm>
          <a:custGeom>
            <a:avLst/>
            <a:gdLst/>
            <a:ahLst/>
            <a:cxnLst/>
            <a:rect l="l" t="t" r="r" b="b"/>
            <a:pathLst>
              <a:path w="394811" h="394811" extrusionOk="0">
                <a:moveTo>
                  <a:pt x="394811" y="96583"/>
                </a:moveTo>
                <a:lnTo>
                  <a:pt x="298228" y="0"/>
                </a:lnTo>
                <a:lnTo>
                  <a:pt x="197453" y="100775"/>
                </a:lnTo>
                <a:lnTo>
                  <a:pt x="96679" y="0"/>
                </a:lnTo>
                <a:lnTo>
                  <a:pt x="0" y="96583"/>
                </a:lnTo>
                <a:lnTo>
                  <a:pt x="100870" y="197358"/>
                </a:lnTo>
                <a:lnTo>
                  <a:pt x="0" y="298133"/>
                </a:lnTo>
                <a:lnTo>
                  <a:pt x="96679" y="394811"/>
                </a:lnTo>
                <a:lnTo>
                  <a:pt x="197453" y="293942"/>
                </a:lnTo>
                <a:lnTo>
                  <a:pt x="298228" y="394811"/>
                </a:lnTo>
                <a:lnTo>
                  <a:pt x="394811" y="298133"/>
                </a:lnTo>
                <a:lnTo>
                  <a:pt x="294037" y="197358"/>
                </a:lnTo>
                <a:close/>
              </a:path>
            </a:pathLst>
          </a:custGeom>
          <a:noFill/>
          <a:ln w="38100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" name="Google Shape;256;p12"/>
          <p:cNvSpPr txBox="1">
            <a:spLocks noGrp="1"/>
          </p:cNvSpPr>
          <p:nvPr>
            <p:ph type="subTitle" idx="1"/>
          </p:nvPr>
        </p:nvSpPr>
        <p:spPr>
          <a:xfrm>
            <a:off x="2194732" y="1882375"/>
            <a:ext cx="8353500" cy="536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1pPr>
            <a:lvl2pPr lvl="1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2pPr>
            <a:lvl3pPr lvl="2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3pPr>
            <a:lvl4pPr lvl="3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4pPr>
            <a:lvl5pPr lvl="4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5pPr>
            <a:lvl6pPr lvl="5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6pPr>
            <a:lvl7pPr lvl="6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7pPr>
            <a:lvl8pPr lvl="7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8pPr>
            <a:lvl9pPr lvl="8" rtl="0">
              <a:spcBef>
                <a:spcPts val="2100"/>
              </a:spcBef>
              <a:spcAft>
                <a:spcPts val="2100"/>
              </a:spcAft>
              <a:buSzPts val="1800"/>
              <a:buNone/>
              <a:defRPr sz="1800" b="1"/>
            </a:lvl9pPr>
          </a:lstStyle>
          <a:p>
            <a:endParaRPr/>
          </a:p>
        </p:txBody>
      </p:sp>
      <p:sp>
        <p:nvSpPr>
          <p:cNvPr id="257" name="Google Shape;257;p12"/>
          <p:cNvSpPr txBox="1">
            <a:spLocks noGrp="1"/>
          </p:cNvSpPr>
          <p:nvPr>
            <p:ph type="subTitle" idx="2"/>
          </p:nvPr>
        </p:nvSpPr>
        <p:spPr>
          <a:xfrm>
            <a:off x="2194732" y="3301589"/>
            <a:ext cx="8353500" cy="536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1pPr>
            <a:lvl2pPr lvl="1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2pPr>
            <a:lvl3pPr lvl="2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3pPr>
            <a:lvl4pPr lvl="3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4pPr>
            <a:lvl5pPr lvl="4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5pPr>
            <a:lvl6pPr lvl="5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6pPr>
            <a:lvl7pPr lvl="6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7pPr>
            <a:lvl8pPr lvl="7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8pPr>
            <a:lvl9pPr lvl="8" rtl="0">
              <a:spcBef>
                <a:spcPts val="2100"/>
              </a:spcBef>
              <a:spcAft>
                <a:spcPts val="2100"/>
              </a:spcAft>
              <a:buSzPts val="1800"/>
              <a:buNone/>
              <a:defRPr sz="1800" b="1"/>
            </a:lvl9pPr>
          </a:lstStyle>
          <a:p>
            <a:endParaRPr/>
          </a:p>
        </p:txBody>
      </p:sp>
      <p:sp>
        <p:nvSpPr>
          <p:cNvPr id="258" name="Google Shape;258;p12"/>
          <p:cNvSpPr txBox="1">
            <a:spLocks noGrp="1"/>
          </p:cNvSpPr>
          <p:nvPr>
            <p:ph type="subTitle" idx="3"/>
          </p:nvPr>
        </p:nvSpPr>
        <p:spPr>
          <a:xfrm>
            <a:off x="2194732" y="4720804"/>
            <a:ext cx="8353500" cy="536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1pPr>
            <a:lvl2pPr lvl="1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2pPr>
            <a:lvl3pPr lvl="2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3pPr>
            <a:lvl4pPr lvl="3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4pPr>
            <a:lvl5pPr lvl="4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5pPr>
            <a:lvl6pPr lvl="5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6pPr>
            <a:lvl7pPr lvl="6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7pPr>
            <a:lvl8pPr lvl="7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8pPr>
            <a:lvl9pPr lvl="8" rtl="0">
              <a:spcBef>
                <a:spcPts val="2100"/>
              </a:spcBef>
              <a:spcAft>
                <a:spcPts val="2100"/>
              </a:spcAft>
              <a:buSzPts val="1800"/>
              <a:buNone/>
              <a:defRPr sz="1800" b="1"/>
            </a:lvl9pPr>
          </a:lstStyle>
          <a:p>
            <a:endParaRPr/>
          </a:p>
        </p:txBody>
      </p:sp>
      <p:sp>
        <p:nvSpPr>
          <p:cNvPr id="259" name="Google Shape;259;p12"/>
          <p:cNvSpPr txBox="1">
            <a:spLocks noGrp="1"/>
          </p:cNvSpPr>
          <p:nvPr>
            <p:ph type="title"/>
          </p:nvPr>
        </p:nvSpPr>
        <p:spPr>
          <a:xfrm>
            <a:off x="2240900" y="1050575"/>
            <a:ext cx="83535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260" name="Google Shape;260;p12"/>
          <p:cNvSpPr txBox="1">
            <a:spLocks noGrp="1"/>
          </p:cNvSpPr>
          <p:nvPr>
            <p:ph type="body" idx="4"/>
          </p:nvPr>
        </p:nvSpPr>
        <p:spPr>
          <a:xfrm>
            <a:off x="2194725" y="2269656"/>
            <a:ext cx="8353500" cy="818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>
              <a:spcBef>
                <a:spcPts val="210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>
              <a:spcBef>
                <a:spcPts val="210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>
              <a:spcBef>
                <a:spcPts val="210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>
              <a:spcBef>
                <a:spcPts val="210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>
              <a:spcBef>
                <a:spcPts val="2100"/>
              </a:spcBef>
              <a:spcAft>
                <a:spcPts val="210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261" name="Google Shape;261;p12"/>
          <p:cNvSpPr txBox="1">
            <a:spLocks noGrp="1"/>
          </p:cNvSpPr>
          <p:nvPr>
            <p:ph type="body" idx="5"/>
          </p:nvPr>
        </p:nvSpPr>
        <p:spPr>
          <a:xfrm>
            <a:off x="2194725" y="3678762"/>
            <a:ext cx="8353500" cy="816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>
              <a:spcBef>
                <a:spcPts val="210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>
              <a:spcBef>
                <a:spcPts val="210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>
              <a:spcBef>
                <a:spcPts val="210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>
              <a:spcBef>
                <a:spcPts val="210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>
              <a:spcBef>
                <a:spcPts val="2100"/>
              </a:spcBef>
              <a:spcAft>
                <a:spcPts val="210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262" name="Google Shape;262;p12"/>
          <p:cNvSpPr txBox="1">
            <a:spLocks noGrp="1"/>
          </p:cNvSpPr>
          <p:nvPr>
            <p:ph type="body" idx="6"/>
          </p:nvPr>
        </p:nvSpPr>
        <p:spPr>
          <a:xfrm>
            <a:off x="2194725" y="5086276"/>
            <a:ext cx="8354700" cy="816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>
              <a:spcBef>
                <a:spcPts val="210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>
              <a:spcBef>
                <a:spcPts val="210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>
              <a:spcBef>
                <a:spcPts val="210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>
              <a:spcBef>
                <a:spcPts val="210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>
              <a:spcBef>
                <a:spcPts val="2100"/>
              </a:spcBef>
              <a:spcAft>
                <a:spcPts val="210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263" name="Google Shape;263;p12"/>
          <p:cNvSpPr/>
          <p:nvPr/>
        </p:nvSpPr>
        <p:spPr>
          <a:xfrm rot="-5400000">
            <a:off x="149464" y="6219332"/>
            <a:ext cx="375070" cy="374980"/>
          </a:xfrm>
          <a:custGeom>
            <a:avLst/>
            <a:gdLst/>
            <a:ahLst/>
            <a:cxnLst/>
            <a:rect l="l" t="t" r="r" b="b"/>
            <a:pathLst>
              <a:path w="394811" h="394716" extrusionOk="0">
                <a:moveTo>
                  <a:pt x="394811" y="96584"/>
                </a:moveTo>
                <a:lnTo>
                  <a:pt x="298133" y="0"/>
                </a:lnTo>
                <a:lnTo>
                  <a:pt x="197358" y="100775"/>
                </a:lnTo>
                <a:lnTo>
                  <a:pt x="96584" y="0"/>
                </a:lnTo>
                <a:lnTo>
                  <a:pt x="0" y="96584"/>
                </a:lnTo>
                <a:lnTo>
                  <a:pt x="100775" y="197358"/>
                </a:lnTo>
                <a:lnTo>
                  <a:pt x="0" y="298132"/>
                </a:lnTo>
                <a:lnTo>
                  <a:pt x="96584" y="394716"/>
                </a:lnTo>
                <a:lnTo>
                  <a:pt x="197358" y="293941"/>
                </a:lnTo>
                <a:lnTo>
                  <a:pt x="298133" y="394716"/>
                </a:lnTo>
                <a:lnTo>
                  <a:pt x="394811" y="298132"/>
                </a:lnTo>
                <a:lnTo>
                  <a:pt x="294037" y="197358"/>
                </a:lnTo>
                <a:close/>
              </a:path>
            </a:pathLst>
          </a:custGeom>
          <a:noFill/>
          <a:ln w="38100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" name="Google Shape;264;p12"/>
          <p:cNvSpPr/>
          <p:nvPr/>
        </p:nvSpPr>
        <p:spPr>
          <a:xfrm rot="-5400000">
            <a:off x="149464" y="5735004"/>
            <a:ext cx="375070" cy="374980"/>
          </a:xfrm>
          <a:custGeom>
            <a:avLst/>
            <a:gdLst/>
            <a:ahLst/>
            <a:cxnLst/>
            <a:rect l="l" t="t" r="r" b="b"/>
            <a:pathLst>
              <a:path w="394811" h="394716" extrusionOk="0">
                <a:moveTo>
                  <a:pt x="394811" y="96584"/>
                </a:moveTo>
                <a:lnTo>
                  <a:pt x="298133" y="0"/>
                </a:lnTo>
                <a:lnTo>
                  <a:pt x="197358" y="100775"/>
                </a:lnTo>
                <a:lnTo>
                  <a:pt x="96584" y="0"/>
                </a:lnTo>
                <a:lnTo>
                  <a:pt x="0" y="96584"/>
                </a:lnTo>
                <a:lnTo>
                  <a:pt x="100775" y="197358"/>
                </a:lnTo>
                <a:lnTo>
                  <a:pt x="0" y="298132"/>
                </a:lnTo>
                <a:lnTo>
                  <a:pt x="96584" y="394716"/>
                </a:lnTo>
                <a:lnTo>
                  <a:pt x="197358" y="293941"/>
                </a:lnTo>
                <a:lnTo>
                  <a:pt x="298133" y="394716"/>
                </a:lnTo>
                <a:lnTo>
                  <a:pt x="394811" y="298132"/>
                </a:lnTo>
                <a:lnTo>
                  <a:pt x="294037" y="197358"/>
                </a:lnTo>
                <a:close/>
              </a:path>
            </a:pathLst>
          </a:custGeom>
          <a:noFill/>
          <a:ln w="38100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5" name="Google Shape;265;p12"/>
          <p:cNvSpPr/>
          <p:nvPr/>
        </p:nvSpPr>
        <p:spPr>
          <a:xfrm rot="-5400000">
            <a:off x="149464" y="5250675"/>
            <a:ext cx="375070" cy="374980"/>
          </a:xfrm>
          <a:custGeom>
            <a:avLst/>
            <a:gdLst/>
            <a:ahLst/>
            <a:cxnLst/>
            <a:rect l="l" t="t" r="r" b="b"/>
            <a:pathLst>
              <a:path w="394811" h="394716" extrusionOk="0">
                <a:moveTo>
                  <a:pt x="394811" y="96584"/>
                </a:moveTo>
                <a:lnTo>
                  <a:pt x="298133" y="0"/>
                </a:lnTo>
                <a:lnTo>
                  <a:pt x="197358" y="100775"/>
                </a:lnTo>
                <a:lnTo>
                  <a:pt x="96584" y="0"/>
                </a:lnTo>
                <a:lnTo>
                  <a:pt x="0" y="96584"/>
                </a:lnTo>
                <a:lnTo>
                  <a:pt x="100775" y="197358"/>
                </a:lnTo>
                <a:lnTo>
                  <a:pt x="0" y="298132"/>
                </a:lnTo>
                <a:lnTo>
                  <a:pt x="96584" y="394716"/>
                </a:lnTo>
                <a:lnTo>
                  <a:pt x="197358" y="293941"/>
                </a:lnTo>
                <a:lnTo>
                  <a:pt x="298133" y="394716"/>
                </a:lnTo>
                <a:lnTo>
                  <a:pt x="394811" y="298132"/>
                </a:lnTo>
                <a:lnTo>
                  <a:pt x="294037" y="197358"/>
                </a:lnTo>
                <a:close/>
              </a:path>
            </a:pathLst>
          </a:custGeom>
          <a:noFill/>
          <a:ln w="38100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" name="Google Shape;266;p12"/>
          <p:cNvSpPr/>
          <p:nvPr/>
        </p:nvSpPr>
        <p:spPr>
          <a:xfrm>
            <a:off x="303065" y="204878"/>
            <a:ext cx="67865" cy="67865"/>
          </a:xfrm>
          <a:custGeom>
            <a:avLst/>
            <a:gdLst/>
            <a:ahLst/>
            <a:cxnLst/>
            <a:rect l="l" t="t" r="r" b="b"/>
            <a:pathLst>
              <a:path w="71437" h="71437" extrusionOk="0">
                <a:moveTo>
                  <a:pt x="71438" y="27432"/>
                </a:moveTo>
                <a:lnTo>
                  <a:pt x="44005" y="27432"/>
                </a:lnTo>
                <a:lnTo>
                  <a:pt x="44005" y="0"/>
                </a:lnTo>
                <a:lnTo>
                  <a:pt x="27432" y="0"/>
                </a:lnTo>
                <a:lnTo>
                  <a:pt x="27432" y="27432"/>
                </a:lnTo>
                <a:lnTo>
                  <a:pt x="0" y="27432"/>
                </a:lnTo>
                <a:lnTo>
                  <a:pt x="0" y="44006"/>
                </a:lnTo>
                <a:lnTo>
                  <a:pt x="27432" y="44006"/>
                </a:lnTo>
                <a:lnTo>
                  <a:pt x="27432" y="71438"/>
                </a:lnTo>
                <a:lnTo>
                  <a:pt x="44005" y="71438"/>
                </a:lnTo>
                <a:lnTo>
                  <a:pt x="44005" y="44006"/>
                </a:lnTo>
                <a:lnTo>
                  <a:pt x="71438" y="44006"/>
                </a:lnTo>
                <a:close/>
              </a:path>
            </a:pathLst>
          </a:custGeom>
          <a:solidFill>
            <a:schemeClr val="accent4"/>
          </a:solidFill>
          <a:ln w="12700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7" name="Google Shape;267;p12"/>
          <p:cNvSpPr/>
          <p:nvPr/>
        </p:nvSpPr>
        <p:spPr>
          <a:xfrm>
            <a:off x="303065" y="449306"/>
            <a:ext cx="67865" cy="67865"/>
          </a:xfrm>
          <a:custGeom>
            <a:avLst/>
            <a:gdLst/>
            <a:ahLst/>
            <a:cxnLst/>
            <a:rect l="l" t="t" r="r" b="b"/>
            <a:pathLst>
              <a:path w="71437" h="71437" extrusionOk="0">
                <a:moveTo>
                  <a:pt x="71438" y="27432"/>
                </a:moveTo>
                <a:lnTo>
                  <a:pt x="44005" y="27432"/>
                </a:lnTo>
                <a:lnTo>
                  <a:pt x="44005" y="0"/>
                </a:lnTo>
                <a:lnTo>
                  <a:pt x="27432" y="0"/>
                </a:lnTo>
                <a:lnTo>
                  <a:pt x="27432" y="27432"/>
                </a:lnTo>
                <a:lnTo>
                  <a:pt x="0" y="27432"/>
                </a:lnTo>
                <a:lnTo>
                  <a:pt x="0" y="44005"/>
                </a:lnTo>
                <a:lnTo>
                  <a:pt x="27432" y="44005"/>
                </a:lnTo>
                <a:lnTo>
                  <a:pt x="27432" y="71438"/>
                </a:lnTo>
                <a:lnTo>
                  <a:pt x="44005" y="71438"/>
                </a:lnTo>
                <a:lnTo>
                  <a:pt x="44005" y="44005"/>
                </a:lnTo>
                <a:lnTo>
                  <a:pt x="71438" y="44005"/>
                </a:lnTo>
                <a:close/>
              </a:path>
            </a:pathLst>
          </a:custGeom>
          <a:solidFill>
            <a:schemeClr val="accent4"/>
          </a:solidFill>
          <a:ln w="12700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p12"/>
          <p:cNvSpPr/>
          <p:nvPr/>
        </p:nvSpPr>
        <p:spPr>
          <a:xfrm>
            <a:off x="303065" y="693733"/>
            <a:ext cx="67865" cy="67865"/>
          </a:xfrm>
          <a:custGeom>
            <a:avLst/>
            <a:gdLst/>
            <a:ahLst/>
            <a:cxnLst/>
            <a:rect l="l" t="t" r="r" b="b"/>
            <a:pathLst>
              <a:path w="71437" h="71437" extrusionOk="0">
                <a:moveTo>
                  <a:pt x="71438" y="27432"/>
                </a:moveTo>
                <a:lnTo>
                  <a:pt x="44005" y="27432"/>
                </a:lnTo>
                <a:lnTo>
                  <a:pt x="44005" y="0"/>
                </a:lnTo>
                <a:lnTo>
                  <a:pt x="27432" y="0"/>
                </a:lnTo>
                <a:lnTo>
                  <a:pt x="27432" y="27432"/>
                </a:lnTo>
                <a:lnTo>
                  <a:pt x="0" y="27432"/>
                </a:lnTo>
                <a:lnTo>
                  <a:pt x="0" y="44005"/>
                </a:lnTo>
                <a:lnTo>
                  <a:pt x="27432" y="44005"/>
                </a:lnTo>
                <a:lnTo>
                  <a:pt x="27432" y="71438"/>
                </a:lnTo>
                <a:lnTo>
                  <a:pt x="44005" y="71438"/>
                </a:lnTo>
                <a:lnTo>
                  <a:pt x="44005" y="44005"/>
                </a:lnTo>
                <a:lnTo>
                  <a:pt x="71438" y="44005"/>
                </a:lnTo>
                <a:close/>
              </a:path>
            </a:pathLst>
          </a:custGeom>
          <a:solidFill>
            <a:schemeClr val="accent4"/>
          </a:solidFill>
          <a:ln w="12700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9" name="Google Shape;269;p12"/>
          <p:cNvSpPr/>
          <p:nvPr/>
        </p:nvSpPr>
        <p:spPr>
          <a:xfrm>
            <a:off x="303065" y="938160"/>
            <a:ext cx="67865" cy="67865"/>
          </a:xfrm>
          <a:custGeom>
            <a:avLst/>
            <a:gdLst/>
            <a:ahLst/>
            <a:cxnLst/>
            <a:rect l="l" t="t" r="r" b="b"/>
            <a:pathLst>
              <a:path w="71437" h="71437" extrusionOk="0">
                <a:moveTo>
                  <a:pt x="71438" y="27432"/>
                </a:moveTo>
                <a:lnTo>
                  <a:pt x="44005" y="27432"/>
                </a:lnTo>
                <a:lnTo>
                  <a:pt x="44005" y="0"/>
                </a:lnTo>
                <a:lnTo>
                  <a:pt x="27432" y="0"/>
                </a:lnTo>
                <a:lnTo>
                  <a:pt x="27432" y="27432"/>
                </a:lnTo>
                <a:lnTo>
                  <a:pt x="0" y="27432"/>
                </a:lnTo>
                <a:lnTo>
                  <a:pt x="0" y="44005"/>
                </a:lnTo>
                <a:lnTo>
                  <a:pt x="27432" y="44005"/>
                </a:lnTo>
                <a:lnTo>
                  <a:pt x="27432" y="71438"/>
                </a:lnTo>
                <a:lnTo>
                  <a:pt x="44005" y="71438"/>
                </a:lnTo>
                <a:lnTo>
                  <a:pt x="44005" y="44005"/>
                </a:lnTo>
                <a:lnTo>
                  <a:pt x="71438" y="44005"/>
                </a:lnTo>
                <a:close/>
              </a:path>
            </a:pathLst>
          </a:custGeom>
          <a:solidFill>
            <a:schemeClr val="accent4"/>
          </a:solidFill>
          <a:ln w="12700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0 Text and Image">
  <p:cSld name="CUSTOM_9"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13"/>
          <p:cNvSpPr/>
          <p:nvPr/>
        </p:nvSpPr>
        <p:spPr>
          <a:xfrm>
            <a:off x="227459" y="237786"/>
            <a:ext cx="11686461" cy="6349436"/>
          </a:xfrm>
          <a:custGeom>
            <a:avLst/>
            <a:gdLst/>
            <a:ahLst/>
            <a:cxnLst/>
            <a:rect l="l" t="t" r="r" b="b"/>
            <a:pathLst>
              <a:path w="11715750" h="6562725" extrusionOk="0">
                <a:moveTo>
                  <a:pt x="0" y="0"/>
                </a:moveTo>
                <a:lnTo>
                  <a:pt x="11715750" y="0"/>
                </a:lnTo>
                <a:lnTo>
                  <a:pt x="11715750" y="6562725"/>
                </a:lnTo>
                <a:lnTo>
                  <a:pt x="0" y="6562725"/>
                </a:lnTo>
                <a:close/>
              </a:path>
            </a:pathLst>
          </a:custGeom>
          <a:solidFill>
            <a:srgbClr val="FFFFFF"/>
          </a:solidFill>
          <a:ln w="38100" cap="flat" cmpd="sng">
            <a:solidFill>
              <a:schemeClr val="accent4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127000" sx="102000" sy="102000" algn="ctr" rotWithShape="0">
              <a:srgbClr val="000000">
                <a:alpha val="2471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2" name="Google Shape;272;p13"/>
          <p:cNvSpPr/>
          <p:nvPr/>
        </p:nvSpPr>
        <p:spPr>
          <a:xfrm>
            <a:off x="225075" y="233250"/>
            <a:ext cx="11686461" cy="538400"/>
          </a:xfrm>
          <a:custGeom>
            <a:avLst/>
            <a:gdLst/>
            <a:ahLst/>
            <a:cxnLst/>
            <a:rect l="l" t="t" r="r" b="b"/>
            <a:pathLst>
              <a:path w="11715750" h="566737" extrusionOk="0">
                <a:moveTo>
                  <a:pt x="0" y="0"/>
                </a:moveTo>
                <a:lnTo>
                  <a:pt x="11715750" y="0"/>
                </a:lnTo>
                <a:lnTo>
                  <a:pt x="11715750" y="566738"/>
                </a:lnTo>
                <a:lnTo>
                  <a:pt x="0" y="566738"/>
                </a:lnTo>
                <a:close/>
              </a:path>
            </a:pathLst>
          </a:custGeom>
          <a:solidFill>
            <a:srgbClr val="FFFFFF"/>
          </a:solidFill>
          <a:ln w="38100" cap="flat" cmpd="sng">
            <a:solidFill>
              <a:schemeClr val="accent4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" name="Google Shape;273;p13"/>
          <p:cNvSpPr/>
          <p:nvPr/>
        </p:nvSpPr>
        <p:spPr>
          <a:xfrm>
            <a:off x="401877" y="1049081"/>
            <a:ext cx="375070" cy="375070"/>
          </a:xfrm>
          <a:custGeom>
            <a:avLst/>
            <a:gdLst/>
            <a:ahLst/>
            <a:cxnLst/>
            <a:rect l="l" t="t" r="r" b="b"/>
            <a:pathLst>
              <a:path w="394811" h="394811" extrusionOk="0">
                <a:moveTo>
                  <a:pt x="394811" y="96583"/>
                </a:moveTo>
                <a:lnTo>
                  <a:pt x="298228" y="0"/>
                </a:lnTo>
                <a:lnTo>
                  <a:pt x="197453" y="100775"/>
                </a:lnTo>
                <a:lnTo>
                  <a:pt x="96679" y="0"/>
                </a:lnTo>
                <a:lnTo>
                  <a:pt x="0" y="96583"/>
                </a:lnTo>
                <a:lnTo>
                  <a:pt x="100870" y="197358"/>
                </a:lnTo>
                <a:lnTo>
                  <a:pt x="0" y="298133"/>
                </a:lnTo>
                <a:lnTo>
                  <a:pt x="96679" y="394811"/>
                </a:lnTo>
                <a:lnTo>
                  <a:pt x="197453" y="293942"/>
                </a:lnTo>
                <a:lnTo>
                  <a:pt x="298228" y="394811"/>
                </a:lnTo>
                <a:lnTo>
                  <a:pt x="394811" y="298133"/>
                </a:lnTo>
                <a:lnTo>
                  <a:pt x="294037" y="197358"/>
                </a:lnTo>
                <a:close/>
              </a:path>
            </a:pathLst>
          </a:custGeom>
          <a:noFill/>
          <a:ln w="38100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" name="Google Shape;274;p13"/>
          <p:cNvSpPr/>
          <p:nvPr/>
        </p:nvSpPr>
        <p:spPr>
          <a:xfrm>
            <a:off x="489875" y="409771"/>
            <a:ext cx="190024" cy="190024"/>
          </a:xfrm>
          <a:custGeom>
            <a:avLst/>
            <a:gdLst/>
            <a:ahLst/>
            <a:cxnLst/>
            <a:rect l="l" t="t" r="r" b="b"/>
            <a:pathLst>
              <a:path w="200025" h="200025" extrusionOk="0">
                <a:moveTo>
                  <a:pt x="100013" y="200025"/>
                </a:moveTo>
                <a:lnTo>
                  <a:pt x="100013" y="200025"/>
                </a:lnTo>
                <a:cubicBezTo>
                  <a:pt x="44958" y="200025"/>
                  <a:pt x="0" y="155067"/>
                  <a:pt x="0" y="100013"/>
                </a:cubicBezTo>
                <a:lnTo>
                  <a:pt x="0" y="100013"/>
                </a:lnTo>
                <a:cubicBezTo>
                  <a:pt x="0" y="44958"/>
                  <a:pt x="44958" y="0"/>
                  <a:pt x="100013" y="0"/>
                </a:cubicBezTo>
                <a:lnTo>
                  <a:pt x="100013" y="0"/>
                </a:lnTo>
                <a:cubicBezTo>
                  <a:pt x="155067" y="0"/>
                  <a:pt x="200025" y="44958"/>
                  <a:pt x="200025" y="100013"/>
                </a:cubicBezTo>
                <a:lnTo>
                  <a:pt x="200025" y="100013"/>
                </a:lnTo>
                <a:cubicBezTo>
                  <a:pt x="200025" y="155067"/>
                  <a:pt x="155067" y="200025"/>
                  <a:pt x="100013" y="200025"/>
                </a:cubicBezTo>
                <a:close/>
              </a:path>
            </a:pathLst>
          </a:custGeom>
          <a:solidFill>
            <a:schemeClr val="accent1"/>
          </a:solidFill>
          <a:ln w="38100" cap="flat" cmpd="sng">
            <a:solidFill>
              <a:schemeClr val="accent4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Google Shape;275;p13"/>
          <p:cNvSpPr/>
          <p:nvPr/>
        </p:nvSpPr>
        <p:spPr>
          <a:xfrm>
            <a:off x="861042" y="409771"/>
            <a:ext cx="190024" cy="190024"/>
          </a:xfrm>
          <a:custGeom>
            <a:avLst/>
            <a:gdLst/>
            <a:ahLst/>
            <a:cxnLst/>
            <a:rect l="l" t="t" r="r" b="b"/>
            <a:pathLst>
              <a:path w="200025" h="200025" extrusionOk="0">
                <a:moveTo>
                  <a:pt x="100013" y="200025"/>
                </a:moveTo>
                <a:lnTo>
                  <a:pt x="100013" y="200025"/>
                </a:lnTo>
                <a:cubicBezTo>
                  <a:pt x="44958" y="200025"/>
                  <a:pt x="0" y="155067"/>
                  <a:pt x="0" y="100013"/>
                </a:cubicBezTo>
                <a:lnTo>
                  <a:pt x="0" y="100013"/>
                </a:lnTo>
                <a:cubicBezTo>
                  <a:pt x="0" y="45053"/>
                  <a:pt x="44958" y="0"/>
                  <a:pt x="100013" y="0"/>
                </a:cubicBezTo>
                <a:lnTo>
                  <a:pt x="100013" y="0"/>
                </a:lnTo>
                <a:cubicBezTo>
                  <a:pt x="154972" y="0"/>
                  <a:pt x="200025" y="44958"/>
                  <a:pt x="200025" y="100013"/>
                </a:cubicBezTo>
                <a:lnTo>
                  <a:pt x="200025" y="100013"/>
                </a:lnTo>
                <a:cubicBezTo>
                  <a:pt x="200025" y="155067"/>
                  <a:pt x="155067" y="200025"/>
                  <a:pt x="100013" y="200025"/>
                </a:cubicBezTo>
                <a:close/>
              </a:path>
            </a:pathLst>
          </a:custGeom>
          <a:solidFill>
            <a:schemeClr val="accent2"/>
          </a:solidFill>
          <a:ln w="38100" cap="flat" cmpd="sng">
            <a:solidFill>
              <a:schemeClr val="accent4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6" name="Google Shape;276;p13"/>
          <p:cNvSpPr/>
          <p:nvPr/>
        </p:nvSpPr>
        <p:spPr>
          <a:xfrm>
            <a:off x="1241263" y="409771"/>
            <a:ext cx="190024" cy="190024"/>
          </a:xfrm>
          <a:custGeom>
            <a:avLst/>
            <a:gdLst/>
            <a:ahLst/>
            <a:cxnLst/>
            <a:rect l="l" t="t" r="r" b="b"/>
            <a:pathLst>
              <a:path w="200025" h="200025" extrusionOk="0">
                <a:moveTo>
                  <a:pt x="100013" y="200025"/>
                </a:moveTo>
                <a:lnTo>
                  <a:pt x="100013" y="200025"/>
                </a:lnTo>
                <a:cubicBezTo>
                  <a:pt x="44958" y="200025"/>
                  <a:pt x="0" y="155067"/>
                  <a:pt x="0" y="100013"/>
                </a:cubicBezTo>
                <a:lnTo>
                  <a:pt x="0" y="100013"/>
                </a:lnTo>
                <a:cubicBezTo>
                  <a:pt x="0" y="45053"/>
                  <a:pt x="44958" y="0"/>
                  <a:pt x="100013" y="0"/>
                </a:cubicBezTo>
                <a:lnTo>
                  <a:pt x="100013" y="0"/>
                </a:lnTo>
                <a:cubicBezTo>
                  <a:pt x="154972" y="0"/>
                  <a:pt x="200025" y="44958"/>
                  <a:pt x="200025" y="100013"/>
                </a:cubicBezTo>
                <a:lnTo>
                  <a:pt x="200025" y="100013"/>
                </a:lnTo>
                <a:cubicBezTo>
                  <a:pt x="200025" y="155067"/>
                  <a:pt x="155067" y="200025"/>
                  <a:pt x="100013" y="200025"/>
                </a:cubicBezTo>
                <a:close/>
              </a:path>
            </a:pathLst>
          </a:custGeom>
          <a:solidFill>
            <a:schemeClr val="accent1"/>
          </a:solidFill>
          <a:ln w="38100" cap="flat" cmpd="sng">
            <a:solidFill>
              <a:schemeClr val="accent4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7" name="Google Shape;277;p13"/>
          <p:cNvSpPr/>
          <p:nvPr/>
        </p:nvSpPr>
        <p:spPr>
          <a:xfrm>
            <a:off x="401877" y="1590756"/>
            <a:ext cx="375070" cy="375070"/>
          </a:xfrm>
          <a:custGeom>
            <a:avLst/>
            <a:gdLst/>
            <a:ahLst/>
            <a:cxnLst/>
            <a:rect l="l" t="t" r="r" b="b"/>
            <a:pathLst>
              <a:path w="394811" h="394811" extrusionOk="0">
                <a:moveTo>
                  <a:pt x="394811" y="96583"/>
                </a:moveTo>
                <a:lnTo>
                  <a:pt x="298228" y="0"/>
                </a:lnTo>
                <a:lnTo>
                  <a:pt x="197453" y="100775"/>
                </a:lnTo>
                <a:lnTo>
                  <a:pt x="96679" y="0"/>
                </a:lnTo>
                <a:lnTo>
                  <a:pt x="0" y="96583"/>
                </a:lnTo>
                <a:lnTo>
                  <a:pt x="100870" y="197358"/>
                </a:lnTo>
                <a:lnTo>
                  <a:pt x="0" y="298133"/>
                </a:lnTo>
                <a:lnTo>
                  <a:pt x="96679" y="394811"/>
                </a:lnTo>
                <a:lnTo>
                  <a:pt x="197453" y="293942"/>
                </a:lnTo>
                <a:lnTo>
                  <a:pt x="298228" y="394811"/>
                </a:lnTo>
                <a:lnTo>
                  <a:pt x="394811" y="298133"/>
                </a:lnTo>
                <a:lnTo>
                  <a:pt x="294037" y="197358"/>
                </a:lnTo>
                <a:close/>
              </a:path>
            </a:pathLst>
          </a:custGeom>
          <a:noFill/>
          <a:ln w="38100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8" name="Google Shape;278;p13"/>
          <p:cNvSpPr/>
          <p:nvPr/>
        </p:nvSpPr>
        <p:spPr>
          <a:xfrm>
            <a:off x="401877" y="2132431"/>
            <a:ext cx="375070" cy="375070"/>
          </a:xfrm>
          <a:custGeom>
            <a:avLst/>
            <a:gdLst/>
            <a:ahLst/>
            <a:cxnLst/>
            <a:rect l="l" t="t" r="r" b="b"/>
            <a:pathLst>
              <a:path w="394811" h="394811" extrusionOk="0">
                <a:moveTo>
                  <a:pt x="394811" y="96583"/>
                </a:moveTo>
                <a:lnTo>
                  <a:pt x="298228" y="0"/>
                </a:lnTo>
                <a:lnTo>
                  <a:pt x="197453" y="100775"/>
                </a:lnTo>
                <a:lnTo>
                  <a:pt x="96679" y="0"/>
                </a:lnTo>
                <a:lnTo>
                  <a:pt x="0" y="96583"/>
                </a:lnTo>
                <a:lnTo>
                  <a:pt x="100870" y="197358"/>
                </a:lnTo>
                <a:lnTo>
                  <a:pt x="0" y="298133"/>
                </a:lnTo>
                <a:lnTo>
                  <a:pt x="96679" y="394811"/>
                </a:lnTo>
                <a:lnTo>
                  <a:pt x="197453" y="293942"/>
                </a:lnTo>
                <a:lnTo>
                  <a:pt x="298228" y="394811"/>
                </a:lnTo>
                <a:lnTo>
                  <a:pt x="394811" y="298133"/>
                </a:lnTo>
                <a:lnTo>
                  <a:pt x="294037" y="197358"/>
                </a:lnTo>
                <a:close/>
              </a:path>
            </a:pathLst>
          </a:custGeom>
          <a:noFill/>
          <a:ln w="38100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9" name="Google Shape;279;p13"/>
          <p:cNvSpPr/>
          <p:nvPr/>
        </p:nvSpPr>
        <p:spPr>
          <a:xfrm>
            <a:off x="1850319" y="6204330"/>
            <a:ext cx="67865" cy="67865"/>
          </a:xfrm>
          <a:custGeom>
            <a:avLst/>
            <a:gdLst/>
            <a:ahLst/>
            <a:cxnLst/>
            <a:rect l="l" t="t" r="r" b="b"/>
            <a:pathLst>
              <a:path w="71437" h="71437" extrusionOk="0">
                <a:moveTo>
                  <a:pt x="71438" y="27432"/>
                </a:moveTo>
                <a:lnTo>
                  <a:pt x="44005" y="27432"/>
                </a:lnTo>
                <a:lnTo>
                  <a:pt x="44005" y="0"/>
                </a:lnTo>
                <a:lnTo>
                  <a:pt x="27432" y="0"/>
                </a:lnTo>
                <a:lnTo>
                  <a:pt x="27432" y="27432"/>
                </a:lnTo>
                <a:lnTo>
                  <a:pt x="0" y="27432"/>
                </a:lnTo>
                <a:lnTo>
                  <a:pt x="0" y="44006"/>
                </a:lnTo>
                <a:lnTo>
                  <a:pt x="27432" y="44006"/>
                </a:lnTo>
                <a:lnTo>
                  <a:pt x="27432" y="71438"/>
                </a:lnTo>
                <a:lnTo>
                  <a:pt x="44005" y="71438"/>
                </a:lnTo>
                <a:lnTo>
                  <a:pt x="44005" y="44006"/>
                </a:lnTo>
                <a:lnTo>
                  <a:pt x="71438" y="44006"/>
                </a:lnTo>
                <a:close/>
              </a:path>
            </a:pathLst>
          </a:custGeom>
          <a:solidFill>
            <a:schemeClr val="accent4"/>
          </a:solidFill>
          <a:ln w="12700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0" name="Google Shape;280;p13"/>
          <p:cNvSpPr/>
          <p:nvPr/>
        </p:nvSpPr>
        <p:spPr>
          <a:xfrm>
            <a:off x="1623996" y="6204330"/>
            <a:ext cx="67865" cy="67865"/>
          </a:xfrm>
          <a:custGeom>
            <a:avLst/>
            <a:gdLst/>
            <a:ahLst/>
            <a:cxnLst/>
            <a:rect l="l" t="t" r="r" b="b"/>
            <a:pathLst>
              <a:path w="71437" h="71437" extrusionOk="0">
                <a:moveTo>
                  <a:pt x="71438" y="27432"/>
                </a:moveTo>
                <a:lnTo>
                  <a:pt x="44005" y="27432"/>
                </a:lnTo>
                <a:lnTo>
                  <a:pt x="44005" y="0"/>
                </a:lnTo>
                <a:lnTo>
                  <a:pt x="27432" y="0"/>
                </a:lnTo>
                <a:lnTo>
                  <a:pt x="27432" y="27432"/>
                </a:lnTo>
                <a:lnTo>
                  <a:pt x="0" y="27432"/>
                </a:lnTo>
                <a:lnTo>
                  <a:pt x="0" y="44006"/>
                </a:lnTo>
                <a:lnTo>
                  <a:pt x="27432" y="44006"/>
                </a:lnTo>
                <a:lnTo>
                  <a:pt x="27432" y="71438"/>
                </a:lnTo>
                <a:lnTo>
                  <a:pt x="44005" y="71438"/>
                </a:lnTo>
                <a:lnTo>
                  <a:pt x="44005" y="44006"/>
                </a:lnTo>
                <a:lnTo>
                  <a:pt x="71438" y="44006"/>
                </a:lnTo>
                <a:close/>
              </a:path>
            </a:pathLst>
          </a:custGeom>
          <a:solidFill>
            <a:schemeClr val="accent4"/>
          </a:solidFill>
          <a:ln w="12700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" name="Google Shape;281;p13"/>
          <p:cNvSpPr/>
          <p:nvPr/>
        </p:nvSpPr>
        <p:spPr>
          <a:xfrm>
            <a:off x="1388622" y="6204330"/>
            <a:ext cx="67865" cy="67865"/>
          </a:xfrm>
          <a:custGeom>
            <a:avLst/>
            <a:gdLst/>
            <a:ahLst/>
            <a:cxnLst/>
            <a:rect l="l" t="t" r="r" b="b"/>
            <a:pathLst>
              <a:path w="71437" h="71437" extrusionOk="0">
                <a:moveTo>
                  <a:pt x="71438" y="27432"/>
                </a:moveTo>
                <a:lnTo>
                  <a:pt x="44005" y="27432"/>
                </a:lnTo>
                <a:lnTo>
                  <a:pt x="44005" y="0"/>
                </a:lnTo>
                <a:lnTo>
                  <a:pt x="27432" y="0"/>
                </a:lnTo>
                <a:lnTo>
                  <a:pt x="27432" y="27432"/>
                </a:lnTo>
                <a:lnTo>
                  <a:pt x="0" y="27432"/>
                </a:lnTo>
                <a:lnTo>
                  <a:pt x="0" y="44006"/>
                </a:lnTo>
                <a:lnTo>
                  <a:pt x="27432" y="44006"/>
                </a:lnTo>
                <a:lnTo>
                  <a:pt x="27432" y="71438"/>
                </a:lnTo>
                <a:lnTo>
                  <a:pt x="44005" y="71438"/>
                </a:lnTo>
                <a:lnTo>
                  <a:pt x="44005" y="44006"/>
                </a:lnTo>
                <a:lnTo>
                  <a:pt x="71438" y="44006"/>
                </a:lnTo>
                <a:close/>
              </a:path>
            </a:pathLst>
          </a:custGeom>
          <a:solidFill>
            <a:schemeClr val="accent4"/>
          </a:solidFill>
          <a:ln w="12700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13"/>
          <p:cNvSpPr/>
          <p:nvPr/>
        </p:nvSpPr>
        <p:spPr>
          <a:xfrm>
            <a:off x="1153247" y="6204330"/>
            <a:ext cx="67865" cy="67865"/>
          </a:xfrm>
          <a:custGeom>
            <a:avLst/>
            <a:gdLst/>
            <a:ahLst/>
            <a:cxnLst/>
            <a:rect l="l" t="t" r="r" b="b"/>
            <a:pathLst>
              <a:path w="71437" h="71437" extrusionOk="0">
                <a:moveTo>
                  <a:pt x="71438" y="27432"/>
                </a:moveTo>
                <a:lnTo>
                  <a:pt x="44005" y="27432"/>
                </a:lnTo>
                <a:lnTo>
                  <a:pt x="44005" y="0"/>
                </a:lnTo>
                <a:lnTo>
                  <a:pt x="27432" y="0"/>
                </a:lnTo>
                <a:lnTo>
                  <a:pt x="27432" y="27432"/>
                </a:lnTo>
                <a:lnTo>
                  <a:pt x="0" y="27432"/>
                </a:lnTo>
                <a:lnTo>
                  <a:pt x="0" y="44006"/>
                </a:lnTo>
                <a:lnTo>
                  <a:pt x="27432" y="44006"/>
                </a:lnTo>
                <a:lnTo>
                  <a:pt x="27432" y="71438"/>
                </a:lnTo>
                <a:lnTo>
                  <a:pt x="44005" y="71438"/>
                </a:lnTo>
                <a:lnTo>
                  <a:pt x="44005" y="44006"/>
                </a:lnTo>
                <a:lnTo>
                  <a:pt x="71438" y="44006"/>
                </a:lnTo>
                <a:close/>
              </a:path>
            </a:pathLst>
          </a:custGeom>
          <a:solidFill>
            <a:schemeClr val="accent4"/>
          </a:solidFill>
          <a:ln w="12700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3" name="Google Shape;283;p13"/>
          <p:cNvSpPr/>
          <p:nvPr/>
        </p:nvSpPr>
        <p:spPr>
          <a:xfrm>
            <a:off x="917872" y="6204330"/>
            <a:ext cx="67865" cy="67865"/>
          </a:xfrm>
          <a:custGeom>
            <a:avLst/>
            <a:gdLst/>
            <a:ahLst/>
            <a:cxnLst/>
            <a:rect l="l" t="t" r="r" b="b"/>
            <a:pathLst>
              <a:path w="71437" h="71437" extrusionOk="0">
                <a:moveTo>
                  <a:pt x="71438" y="27432"/>
                </a:moveTo>
                <a:lnTo>
                  <a:pt x="44005" y="27432"/>
                </a:lnTo>
                <a:lnTo>
                  <a:pt x="44005" y="0"/>
                </a:lnTo>
                <a:lnTo>
                  <a:pt x="27432" y="0"/>
                </a:lnTo>
                <a:lnTo>
                  <a:pt x="27432" y="27432"/>
                </a:lnTo>
                <a:lnTo>
                  <a:pt x="0" y="27432"/>
                </a:lnTo>
                <a:lnTo>
                  <a:pt x="0" y="44006"/>
                </a:lnTo>
                <a:lnTo>
                  <a:pt x="27432" y="44006"/>
                </a:lnTo>
                <a:lnTo>
                  <a:pt x="27432" y="71438"/>
                </a:lnTo>
                <a:lnTo>
                  <a:pt x="44005" y="71438"/>
                </a:lnTo>
                <a:lnTo>
                  <a:pt x="44005" y="44006"/>
                </a:lnTo>
                <a:lnTo>
                  <a:pt x="71438" y="44006"/>
                </a:lnTo>
                <a:close/>
              </a:path>
            </a:pathLst>
          </a:custGeom>
          <a:solidFill>
            <a:schemeClr val="accent4"/>
          </a:solidFill>
          <a:ln w="12700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4" name="Google Shape;284;p13"/>
          <p:cNvSpPr txBox="1">
            <a:spLocks noGrp="1"/>
          </p:cNvSpPr>
          <p:nvPr>
            <p:ph type="title"/>
          </p:nvPr>
        </p:nvSpPr>
        <p:spPr>
          <a:xfrm>
            <a:off x="868475" y="1727000"/>
            <a:ext cx="4458300" cy="23772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9pPr>
          </a:lstStyle>
          <a:p>
            <a:endParaRPr/>
          </a:p>
        </p:txBody>
      </p:sp>
      <p:sp>
        <p:nvSpPr>
          <p:cNvPr id="285" name="Google Shape;285;p13"/>
          <p:cNvSpPr txBox="1">
            <a:spLocks noGrp="1"/>
          </p:cNvSpPr>
          <p:nvPr>
            <p:ph type="subTitle" idx="1"/>
          </p:nvPr>
        </p:nvSpPr>
        <p:spPr>
          <a:xfrm>
            <a:off x="868475" y="5029775"/>
            <a:ext cx="4458300" cy="717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r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spcBef>
                <a:spcPts val="2100"/>
              </a:spcBef>
              <a:spcAft>
                <a:spcPts val="210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86" name="Google Shape;286;p13"/>
          <p:cNvSpPr/>
          <p:nvPr/>
        </p:nvSpPr>
        <p:spPr>
          <a:xfrm rot="5400000">
            <a:off x="295374" y="5817186"/>
            <a:ext cx="700463" cy="361950"/>
          </a:xfrm>
          <a:custGeom>
            <a:avLst/>
            <a:gdLst/>
            <a:ahLst/>
            <a:cxnLst/>
            <a:rect l="l" t="t" r="r" b="b"/>
            <a:pathLst>
              <a:path w="737329" h="381000" extrusionOk="0">
                <a:moveTo>
                  <a:pt x="0" y="190500"/>
                </a:moveTo>
                <a:lnTo>
                  <a:pt x="194405" y="381000"/>
                </a:lnTo>
                <a:lnTo>
                  <a:pt x="194405" y="261938"/>
                </a:lnTo>
                <a:lnTo>
                  <a:pt x="737330" y="261938"/>
                </a:lnTo>
                <a:lnTo>
                  <a:pt x="737330" y="119063"/>
                </a:lnTo>
                <a:lnTo>
                  <a:pt x="194405" y="119063"/>
                </a:lnTo>
                <a:lnTo>
                  <a:pt x="194405" y="0"/>
                </a:lnTo>
                <a:close/>
              </a:path>
            </a:pathLst>
          </a:custGeom>
          <a:solidFill>
            <a:schemeClr val="accent1"/>
          </a:solidFill>
          <a:ln w="38100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1 Background image">
  <p:cSld name="CUSTOM_10"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14"/>
          <p:cNvSpPr/>
          <p:nvPr/>
        </p:nvSpPr>
        <p:spPr>
          <a:xfrm>
            <a:off x="0" y="0"/>
            <a:ext cx="12184380" cy="6857518"/>
          </a:xfrm>
          <a:custGeom>
            <a:avLst/>
            <a:gdLst/>
            <a:ahLst/>
            <a:cxnLst/>
            <a:rect l="l" t="t" r="r" b="b"/>
            <a:pathLst>
              <a:path w="11715750" h="566737" extrusionOk="0">
                <a:moveTo>
                  <a:pt x="0" y="0"/>
                </a:moveTo>
                <a:lnTo>
                  <a:pt x="11715750" y="0"/>
                </a:lnTo>
                <a:lnTo>
                  <a:pt x="11715750" y="566738"/>
                </a:lnTo>
                <a:lnTo>
                  <a:pt x="0" y="566738"/>
                </a:lnTo>
                <a:close/>
              </a:path>
            </a:pathLst>
          </a:custGeom>
          <a:noFill/>
          <a:ln w="38100" cap="flat" cmpd="sng">
            <a:solidFill>
              <a:schemeClr val="accent4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" name="Google Shape;289;p14"/>
          <p:cNvSpPr txBox="1">
            <a:spLocks noGrp="1"/>
          </p:cNvSpPr>
          <p:nvPr>
            <p:ph type="title"/>
          </p:nvPr>
        </p:nvSpPr>
        <p:spPr>
          <a:xfrm>
            <a:off x="7223375" y="2088000"/>
            <a:ext cx="4458300" cy="23772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9pPr>
          </a:lstStyle>
          <a:p>
            <a:endParaRPr/>
          </a:p>
        </p:txBody>
      </p:sp>
      <p:sp>
        <p:nvSpPr>
          <p:cNvPr id="290" name="Google Shape;290;p14"/>
          <p:cNvSpPr/>
          <p:nvPr/>
        </p:nvSpPr>
        <p:spPr>
          <a:xfrm>
            <a:off x="0" y="0"/>
            <a:ext cx="12184380" cy="538400"/>
          </a:xfrm>
          <a:custGeom>
            <a:avLst/>
            <a:gdLst/>
            <a:ahLst/>
            <a:cxnLst/>
            <a:rect l="l" t="t" r="r" b="b"/>
            <a:pathLst>
              <a:path w="11715750" h="566737" extrusionOk="0">
                <a:moveTo>
                  <a:pt x="0" y="0"/>
                </a:moveTo>
                <a:lnTo>
                  <a:pt x="11715750" y="0"/>
                </a:lnTo>
                <a:lnTo>
                  <a:pt x="11715750" y="566738"/>
                </a:lnTo>
                <a:lnTo>
                  <a:pt x="0" y="566738"/>
                </a:lnTo>
                <a:close/>
              </a:path>
            </a:pathLst>
          </a:custGeom>
          <a:solidFill>
            <a:srgbClr val="FFFFFF"/>
          </a:solidFill>
          <a:ln w="38100" cap="flat" cmpd="sng">
            <a:solidFill>
              <a:schemeClr val="accent4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1" name="Google Shape;291;p14"/>
          <p:cNvSpPr/>
          <p:nvPr/>
        </p:nvSpPr>
        <p:spPr>
          <a:xfrm>
            <a:off x="264800" y="176521"/>
            <a:ext cx="190024" cy="190024"/>
          </a:xfrm>
          <a:custGeom>
            <a:avLst/>
            <a:gdLst/>
            <a:ahLst/>
            <a:cxnLst/>
            <a:rect l="l" t="t" r="r" b="b"/>
            <a:pathLst>
              <a:path w="200025" h="200025" extrusionOk="0">
                <a:moveTo>
                  <a:pt x="100013" y="200025"/>
                </a:moveTo>
                <a:lnTo>
                  <a:pt x="100013" y="200025"/>
                </a:lnTo>
                <a:cubicBezTo>
                  <a:pt x="44958" y="200025"/>
                  <a:pt x="0" y="155067"/>
                  <a:pt x="0" y="100013"/>
                </a:cubicBezTo>
                <a:lnTo>
                  <a:pt x="0" y="100013"/>
                </a:lnTo>
                <a:cubicBezTo>
                  <a:pt x="0" y="44958"/>
                  <a:pt x="44958" y="0"/>
                  <a:pt x="100013" y="0"/>
                </a:cubicBezTo>
                <a:lnTo>
                  <a:pt x="100013" y="0"/>
                </a:lnTo>
                <a:cubicBezTo>
                  <a:pt x="155067" y="0"/>
                  <a:pt x="200025" y="44958"/>
                  <a:pt x="200025" y="100013"/>
                </a:cubicBezTo>
                <a:lnTo>
                  <a:pt x="200025" y="100013"/>
                </a:lnTo>
                <a:cubicBezTo>
                  <a:pt x="200025" y="155067"/>
                  <a:pt x="155067" y="200025"/>
                  <a:pt x="100013" y="200025"/>
                </a:cubicBezTo>
                <a:close/>
              </a:path>
            </a:pathLst>
          </a:custGeom>
          <a:solidFill>
            <a:schemeClr val="accent1"/>
          </a:solidFill>
          <a:ln w="38100" cap="flat" cmpd="sng">
            <a:solidFill>
              <a:schemeClr val="accent4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2" name="Google Shape;292;p14"/>
          <p:cNvSpPr/>
          <p:nvPr/>
        </p:nvSpPr>
        <p:spPr>
          <a:xfrm>
            <a:off x="635967" y="176521"/>
            <a:ext cx="190024" cy="190024"/>
          </a:xfrm>
          <a:custGeom>
            <a:avLst/>
            <a:gdLst/>
            <a:ahLst/>
            <a:cxnLst/>
            <a:rect l="l" t="t" r="r" b="b"/>
            <a:pathLst>
              <a:path w="200025" h="200025" extrusionOk="0">
                <a:moveTo>
                  <a:pt x="100013" y="200025"/>
                </a:moveTo>
                <a:lnTo>
                  <a:pt x="100013" y="200025"/>
                </a:lnTo>
                <a:cubicBezTo>
                  <a:pt x="44958" y="200025"/>
                  <a:pt x="0" y="155067"/>
                  <a:pt x="0" y="100013"/>
                </a:cubicBezTo>
                <a:lnTo>
                  <a:pt x="0" y="100013"/>
                </a:lnTo>
                <a:cubicBezTo>
                  <a:pt x="0" y="45053"/>
                  <a:pt x="44958" y="0"/>
                  <a:pt x="100013" y="0"/>
                </a:cubicBezTo>
                <a:lnTo>
                  <a:pt x="100013" y="0"/>
                </a:lnTo>
                <a:cubicBezTo>
                  <a:pt x="154972" y="0"/>
                  <a:pt x="200025" y="44958"/>
                  <a:pt x="200025" y="100013"/>
                </a:cubicBezTo>
                <a:lnTo>
                  <a:pt x="200025" y="100013"/>
                </a:lnTo>
                <a:cubicBezTo>
                  <a:pt x="200025" y="155067"/>
                  <a:pt x="155067" y="200025"/>
                  <a:pt x="100013" y="200025"/>
                </a:cubicBezTo>
                <a:close/>
              </a:path>
            </a:pathLst>
          </a:custGeom>
          <a:solidFill>
            <a:schemeClr val="accent2"/>
          </a:solidFill>
          <a:ln w="38100" cap="flat" cmpd="sng">
            <a:solidFill>
              <a:schemeClr val="accent4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3" name="Google Shape;293;p14"/>
          <p:cNvSpPr/>
          <p:nvPr/>
        </p:nvSpPr>
        <p:spPr>
          <a:xfrm>
            <a:off x="1016188" y="176521"/>
            <a:ext cx="190024" cy="190024"/>
          </a:xfrm>
          <a:custGeom>
            <a:avLst/>
            <a:gdLst/>
            <a:ahLst/>
            <a:cxnLst/>
            <a:rect l="l" t="t" r="r" b="b"/>
            <a:pathLst>
              <a:path w="200025" h="200025" extrusionOk="0">
                <a:moveTo>
                  <a:pt x="100013" y="200025"/>
                </a:moveTo>
                <a:lnTo>
                  <a:pt x="100013" y="200025"/>
                </a:lnTo>
                <a:cubicBezTo>
                  <a:pt x="44958" y="200025"/>
                  <a:pt x="0" y="155067"/>
                  <a:pt x="0" y="100013"/>
                </a:cubicBezTo>
                <a:lnTo>
                  <a:pt x="0" y="100013"/>
                </a:lnTo>
                <a:cubicBezTo>
                  <a:pt x="0" y="45053"/>
                  <a:pt x="44958" y="0"/>
                  <a:pt x="100013" y="0"/>
                </a:cubicBezTo>
                <a:lnTo>
                  <a:pt x="100013" y="0"/>
                </a:lnTo>
                <a:cubicBezTo>
                  <a:pt x="154972" y="0"/>
                  <a:pt x="200025" y="44958"/>
                  <a:pt x="200025" y="100013"/>
                </a:cubicBezTo>
                <a:lnTo>
                  <a:pt x="200025" y="100013"/>
                </a:lnTo>
                <a:cubicBezTo>
                  <a:pt x="200025" y="155067"/>
                  <a:pt x="155067" y="200025"/>
                  <a:pt x="100013" y="200025"/>
                </a:cubicBezTo>
                <a:close/>
              </a:path>
            </a:pathLst>
          </a:custGeom>
          <a:solidFill>
            <a:schemeClr val="accent1"/>
          </a:solidFill>
          <a:ln w="38100" cap="flat" cmpd="sng">
            <a:solidFill>
              <a:schemeClr val="accent4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4" name="Google Shape;294;p14"/>
          <p:cNvSpPr/>
          <p:nvPr/>
        </p:nvSpPr>
        <p:spPr>
          <a:xfrm>
            <a:off x="11504663" y="6208775"/>
            <a:ext cx="375069" cy="375069"/>
          </a:xfrm>
          <a:custGeom>
            <a:avLst/>
            <a:gdLst/>
            <a:ahLst/>
            <a:cxnLst/>
            <a:rect l="l" t="t" r="r" b="b"/>
            <a:pathLst>
              <a:path w="394810" h="394810" extrusionOk="0">
                <a:moveTo>
                  <a:pt x="394811" y="96583"/>
                </a:moveTo>
                <a:lnTo>
                  <a:pt x="298227" y="0"/>
                </a:lnTo>
                <a:lnTo>
                  <a:pt x="197453" y="100774"/>
                </a:lnTo>
                <a:lnTo>
                  <a:pt x="96584" y="0"/>
                </a:lnTo>
                <a:lnTo>
                  <a:pt x="0" y="96583"/>
                </a:lnTo>
                <a:lnTo>
                  <a:pt x="100774" y="197358"/>
                </a:lnTo>
                <a:lnTo>
                  <a:pt x="0" y="298132"/>
                </a:lnTo>
                <a:lnTo>
                  <a:pt x="96584" y="394811"/>
                </a:lnTo>
                <a:lnTo>
                  <a:pt x="197453" y="293941"/>
                </a:lnTo>
                <a:lnTo>
                  <a:pt x="298227" y="394811"/>
                </a:lnTo>
                <a:lnTo>
                  <a:pt x="394811" y="298132"/>
                </a:lnTo>
                <a:lnTo>
                  <a:pt x="294037" y="197358"/>
                </a:lnTo>
                <a:close/>
              </a:path>
            </a:pathLst>
          </a:custGeom>
          <a:noFill/>
          <a:ln w="38100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5" name="Google Shape;295;p14"/>
          <p:cNvSpPr/>
          <p:nvPr/>
        </p:nvSpPr>
        <p:spPr>
          <a:xfrm>
            <a:off x="264802" y="970781"/>
            <a:ext cx="375070" cy="375070"/>
          </a:xfrm>
          <a:custGeom>
            <a:avLst/>
            <a:gdLst/>
            <a:ahLst/>
            <a:cxnLst/>
            <a:rect l="l" t="t" r="r" b="b"/>
            <a:pathLst>
              <a:path w="394811" h="394811" extrusionOk="0">
                <a:moveTo>
                  <a:pt x="394811" y="96583"/>
                </a:moveTo>
                <a:lnTo>
                  <a:pt x="298228" y="0"/>
                </a:lnTo>
                <a:lnTo>
                  <a:pt x="197453" y="100775"/>
                </a:lnTo>
                <a:lnTo>
                  <a:pt x="96679" y="0"/>
                </a:lnTo>
                <a:lnTo>
                  <a:pt x="0" y="96583"/>
                </a:lnTo>
                <a:lnTo>
                  <a:pt x="100870" y="197358"/>
                </a:lnTo>
                <a:lnTo>
                  <a:pt x="0" y="298133"/>
                </a:lnTo>
                <a:lnTo>
                  <a:pt x="96679" y="394811"/>
                </a:lnTo>
                <a:lnTo>
                  <a:pt x="197453" y="293942"/>
                </a:lnTo>
                <a:lnTo>
                  <a:pt x="298228" y="394811"/>
                </a:lnTo>
                <a:lnTo>
                  <a:pt x="394811" y="298133"/>
                </a:lnTo>
                <a:lnTo>
                  <a:pt x="294037" y="197358"/>
                </a:lnTo>
                <a:close/>
              </a:path>
            </a:pathLst>
          </a:custGeom>
          <a:noFill/>
          <a:ln w="38100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6" name="Google Shape;296;p14"/>
          <p:cNvSpPr/>
          <p:nvPr/>
        </p:nvSpPr>
        <p:spPr>
          <a:xfrm>
            <a:off x="1163281" y="6583855"/>
            <a:ext cx="67865" cy="67865"/>
          </a:xfrm>
          <a:custGeom>
            <a:avLst/>
            <a:gdLst/>
            <a:ahLst/>
            <a:cxnLst/>
            <a:rect l="l" t="t" r="r" b="b"/>
            <a:pathLst>
              <a:path w="71437" h="71437" extrusionOk="0">
                <a:moveTo>
                  <a:pt x="71438" y="27432"/>
                </a:moveTo>
                <a:lnTo>
                  <a:pt x="44005" y="27432"/>
                </a:lnTo>
                <a:lnTo>
                  <a:pt x="44005" y="0"/>
                </a:lnTo>
                <a:lnTo>
                  <a:pt x="27432" y="0"/>
                </a:lnTo>
                <a:lnTo>
                  <a:pt x="27432" y="27432"/>
                </a:lnTo>
                <a:lnTo>
                  <a:pt x="0" y="27432"/>
                </a:lnTo>
                <a:lnTo>
                  <a:pt x="0" y="44006"/>
                </a:lnTo>
                <a:lnTo>
                  <a:pt x="27432" y="44006"/>
                </a:lnTo>
                <a:lnTo>
                  <a:pt x="27432" y="71438"/>
                </a:lnTo>
                <a:lnTo>
                  <a:pt x="44005" y="71438"/>
                </a:lnTo>
                <a:lnTo>
                  <a:pt x="44005" y="44006"/>
                </a:lnTo>
                <a:lnTo>
                  <a:pt x="71438" y="44006"/>
                </a:lnTo>
                <a:close/>
              </a:path>
            </a:pathLst>
          </a:custGeom>
          <a:solidFill>
            <a:schemeClr val="lt1"/>
          </a:solidFill>
          <a:ln w="12700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7" name="Google Shape;297;p14"/>
          <p:cNvSpPr/>
          <p:nvPr/>
        </p:nvSpPr>
        <p:spPr>
          <a:xfrm>
            <a:off x="936959" y="6583855"/>
            <a:ext cx="67865" cy="67865"/>
          </a:xfrm>
          <a:custGeom>
            <a:avLst/>
            <a:gdLst/>
            <a:ahLst/>
            <a:cxnLst/>
            <a:rect l="l" t="t" r="r" b="b"/>
            <a:pathLst>
              <a:path w="71437" h="71437" extrusionOk="0">
                <a:moveTo>
                  <a:pt x="71438" y="27432"/>
                </a:moveTo>
                <a:lnTo>
                  <a:pt x="44005" y="27432"/>
                </a:lnTo>
                <a:lnTo>
                  <a:pt x="44005" y="0"/>
                </a:lnTo>
                <a:lnTo>
                  <a:pt x="27432" y="0"/>
                </a:lnTo>
                <a:lnTo>
                  <a:pt x="27432" y="27432"/>
                </a:lnTo>
                <a:lnTo>
                  <a:pt x="0" y="27432"/>
                </a:lnTo>
                <a:lnTo>
                  <a:pt x="0" y="44006"/>
                </a:lnTo>
                <a:lnTo>
                  <a:pt x="27432" y="44006"/>
                </a:lnTo>
                <a:lnTo>
                  <a:pt x="27432" y="71438"/>
                </a:lnTo>
                <a:lnTo>
                  <a:pt x="44005" y="71438"/>
                </a:lnTo>
                <a:lnTo>
                  <a:pt x="44005" y="44006"/>
                </a:lnTo>
                <a:lnTo>
                  <a:pt x="71438" y="44006"/>
                </a:lnTo>
                <a:close/>
              </a:path>
            </a:pathLst>
          </a:custGeom>
          <a:solidFill>
            <a:schemeClr val="lt1"/>
          </a:solidFill>
          <a:ln w="12700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" name="Google Shape;298;p14"/>
          <p:cNvSpPr/>
          <p:nvPr/>
        </p:nvSpPr>
        <p:spPr>
          <a:xfrm>
            <a:off x="701585" y="6583855"/>
            <a:ext cx="67865" cy="67865"/>
          </a:xfrm>
          <a:custGeom>
            <a:avLst/>
            <a:gdLst/>
            <a:ahLst/>
            <a:cxnLst/>
            <a:rect l="l" t="t" r="r" b="b"/>
            <a:pathLst>
              <a:path w="71437" h="71437" extrusionOk="0">
                <a:moveTo>
                  <a:pt x="71438" y="27432"/>
                </a:moveTo>
                <a:lnTo>
                  <a:pt x="44005" y="27432"/>
                </a:lnTo>
                <a:lnTo>
                  <a:pt x="44005" y="0"/>
                </a:lnTo>
                <a:lnTo>
                  <a:pt x="27432" y="0"/>
                </a:lnTo>
                <a:lnTo>
                  <a:pt x="27432" y="27432"/>
                </a:lnTo>
                <a:lnTo>
                  <a:pt x="0" y="27432"/>
                </a:lnTo>
                <a:lnTo>
                  <a:pt x="0" y="44006"/>
                </a:lnTo>
                <a:lnTo>
                  <a:pt x="27432" y="44006"/>
                </a:lnTo>
                <a:lnTo>
                  <a:pt x="27432" y="71438"/>
                </a:lnTo>
                <a:lnTo>
                  <a:pt x="44005" y="71438"/>
                </a:lnTo>
                <a:lnTo>
                  <a:pt x="44005" y="44006"/>
                </a:lnTo>
                <a:lnTo>
                  <a:pt x="71438" y="44006"/>
                </a:lnTo>
                <a:close/>
              </a:path>
            </a:pathLst>
          </a:custGeom>
          <a:solidFill>
            <a:schemeClr val="lt1"/>
          </a:solidFill>
          <a:ln w="12700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9" name="Google Shape;299;p14"/>
          <p:cNvSpPr/>
          <p:nvPr/>
        </p:nvSpPr>
        <p:spPr>
          <a:xfrm>
            <a:off x="466210" y="6583855"/>
            <a:ext cx="67865" cy="67865"/>
          </a:xfrm>
          <a:custGeom>
            <a:avLst/>
            <a:gdLst/>
            <a:ahLst/>
            <a:cxnLst/>
            <a:rect l="l" t="t" r="r" b="b"/>
            <a:pathLst>
              <a:path w="71437" h="71437" extrusionOk="0">
                <a:moveTo>
                  <a:pt x="71438" y="27432"/>
                </a:moveTo>
                <a:lnTo>
                  <a:pt x="44005" y="27432"/>
                </a:lnTo>
                <a:lnTo>
                  <a:pt x="44005" y="0"/>
                </a:lnTo>
                <a:lnTo>
                  <a:pt x="27432" y="0"/>
                </a:lnTo>
                <a:lnTo>
                  <a:pt x="27432" y="27432"/>
                </a:lnTo>
                <a:lnTo>
                  <a:pt x="0" y="27432"/>
                </a:lnTo>
                <a:lnTo>
                  <a:pt x="0" y="44006"/>
                </a:lnTo>
                <a:lnTo>
                  <a:pt x="27432" y="44006"/>
                </a:lnTo>
                <a:lnTo>
                  <a:pt x="27432" y="71438"/>
                </a:lnTo>
                <a:lnTo>
                  <a:pt x="44005" y="71438"/>
                </a:lnTo>
                <a:lnTo>
                  <a:pt x="44005" y="44006"/>
                </a:lnTo>
                <a:lnTo>
                  <a:pt x="71438" y="44006"/>
                </a:lnTo>
                <a:close/>
              </a:path>
            </a:pathLst>
          </a:custGeom>
          <a:solidFill>
            <a:schemeClr val="lt1"/>
          </a:solidFill>
          <a:ln w="12700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0" name="Google Shape;300;p14"/>
          <p:cNvSpPr/>
          <p:nvPr/>
        </p:nvSpPr>
        <p:spPr>
          <a:xfrm>
            <a:off x="230835" y="6583855"/>
            <a:ext cx="67865" cy="67865"/>
          </a:xfrm>
          <a:custGeom>
            <a:avLst/>
            <a:gdLst/>
            <a:ahLst/>
            <a:cxnLst/>
            <a:rect l="l" t="t" r="r" b="b"/>
            <a:pathLst>
              <a:path w="71437" h="71437" extrusionOk="0">
                <a:moveTo>
                  <a:pt x="71438" y="27432"/>
                </a:moveTo>
                <a:lnTo>
                  <a:pt x="44005" y="27432"/>
                </a:lnTo>
                <a:lnTo>
                  <a:pt x="44005" y="0"/>
                </a:lnTo>
                <a:lnTo>
                  <a:pt x="27432" y="0"/>
                </a:lnTo>
                <a:lnTo>
                  <a:pt x="27432" y="27432"/>
                </a:lnTo>
                <a:lnTo>
                  <a:pt x="0" y="27432"/>
                </a:lnTo>
                <a:lnTo>
                  <a:pt x="0" y="44006"/>
                </a:lnTo>
                <a:lnTo>
                  <a:pt x="27432" y="44006"/>
                </a:lnTo>
                <a:lnTo>
                  <a:pt x="27432" y="71438"/>
                </a:lnTo>
                <a:lnTo>
                  <a:pt x="44005" y="71438"/>
                </a:lnTo>
                <a:lnTo>
                  <a:pt x="44005" y="44006"/>
                </a:lnTo>
                <a:lnTo>
                  <a:pt x="71438" y="44006"/>
                </a:lnTo>
                <a:close/>
              </a:path>
            </a:pathLst>
          </a:custGeom>
          <a:solidFill>
            <a:schemeClr val="lt1"/>
          </a:solidFill>
          <a:ln w="12700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 ExtraBold"/>
              <a:buNone/>
              <a:defRPr sz="4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 ExtraBold"/>
              <a:buNone/>
              <a:defRPr sz="4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 ExtraBold"/>
              <a:buNone/>
              <a:defRPr sz="4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 ExtraBold"/>
              <a:buNone/>
              <a:defRPr sz="4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 ExtraBold"/>
              <a:buNone/>
              <a:defRPr sz="4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 ExtraBold"/>
              <a:buNone/>
              <a:defRPr sz="4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 ExtraBold"/>
              <a:buNone/>
              <a:defRPr sz="4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 ExtraBold"/>
              <a:buNone/>
              <a:defRPr sz="4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 ExtraBold"/>
              <a:buNone/>
              <a:defRPr sz="4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●"/>
              <a:defRPr sz="1900">
                <a:solidFill>
                  <a:schemeClr val="dk2"/>
                </a:solidFill>
              </a:defRPr>
            </a:lvl1pPr>
            <a:lvl2pPr marL="914400" lvl="1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2pPr>
            <a:lvl3pPr marL="1371600" lvl="2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3pPr>
            <a:lvl4pPr marL="1828800" lvl="3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●"/>
              <a:defRPr sz="1900">
                <a:solidFill>
                  <a:schemeClr val="dk2"/>
                </a:solidFill>
              </a:defRPr>
            </a:lvl4pPr>
            <a:lvl5pPr marL="2286000" lvl="4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5pPr>
            <a:lvl6pPr marL="2743200" lvl="5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6pPr>
            <a:lvl7pPr marL="3200400" lvl="6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●"/>
              <a:defRPr sz="1900">
                <a:solidFill>
                  <a:schemeClr val="dk2"/>
                </a:solidFill>
              </a:defRPr>
            </a:lvl7pPr>
            <a:lvl8pPr marL="3657600" lvl="7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8pPr>
            <a:lvl9pPr marL="4114800" lvl="8" indent="-34925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r">
              <a:buNone/>
              <a:defRPr sz="1300">
                <a:solidFill>
                  <a:schemeClr val="dk2"/>
                </a:solidFill>
              </a:defRPr>
            </a:lvl1pPr>
            <a:lvl2pPr lvl="1" algn="r">
              <a:buNone/>
              <a:defRPr sz="1300">
                <a:solidFill>
                  <a:schemeClr val="dk2"/>
                </a:solidFill>
              </a:defRPr>
            </a:lvl2pPr>
            <a:lvl3pPr lvl="2" algn="r">
              <a:buNone/>
              <a:defRPr sz="1300">
                <a:solidFill>
                  <a:schemeClr val="dk2"/>
                </a:solidFill>
              </a:defRPr>
            </a:lvl3pPr>
            <a:lvl4pPr lvl="3" algn="r">
              <a:buNone/>
              <a:defRPr sz="1300">
                <a:solidFill>
                  <a:schemeClr val="dk2"/>
                </a:solidFill>
              </a:defRPr>
            </a:lvl4pPr>
            <a:lvl5pPr lvl="4" algn="r">
              <a:buNone/>
              <a:defRPr sz="1300">
                <a:solidFill>
                  <a:schemeClr val="dk2"/>
                </a:solidFill>
              </a:defRPr>
            </a:lvl5pPr>
            <a:lvl6pPr lvl="5" algn="r">
              <a:buNone/>
              <a:defRPr sz="1300">
                <a:solidFill>
                  <a:schemeClr val="dk2"/>
                </a:solidFill>
              </a:defRPr>
            </a:lvl6pPr>
            <a:lvl7pPr lvl="6" algn="r">
              <a:buNone/>
              <a:defRPr sz="1300">
                <a:solidFill>
                  <a:schemeClr val="dk2"/>
                </a:solidFill>
              </a:defRPr>
            </a:lvl7pPr>
            <a:lvl8pPr lvl="7" algn="r">
              <a:buNone/>
              <a:defRPr sz="1300">
                <a:solidFill>
                  <a:schemeClr val="dk2"/>
                </a:solidFill>
              </a:defRPr>
            </a:lvl8pPr>
            <a:lvl9pPr lvl="8" algn="r">
              <a:buNone/>
              <a:defRPr sz="13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" name="Google Shape;9;p1"/>
          <p:cNvSpPr txBox="1"/>
          <p:nvPr/>
        </p:nvSpPr>
        <p:spPr>
          <a:xfrm rot="5400000">
            <a:off x="-679350" y="6198500"/>
            <a:ext cx="1579800" cy="3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 Condensed"/>
                <a:ea typeface="Barlow Condensed"/>
                <a:cs typeface="Barlow Condensed"/>
                <a:sym typeface="Barlow Condensed"/>
              </a:rPr>
              <a:t>SLIDESMANIA.COM</a:t>
            </a:r>
            <a:endParaRPr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  <p:sldLayoutId id="2147483653" r:id="rId4"/>
    <p:sldLayoutId id="2147483655" r:id="rId5"/>
    <p:sldLayoutId id="2147483656" r:id="rId6"/>
    <p:sldLayoutId id="2147483658" r:id="rId7"/>
    <p:sldLayoutId id="2147483659" r:id="rId8"/>
    <p:sldLayoutId id="2147483660" r:id="rId9"/>
    <p:sldLayoutId id="2147483666" r:id="rId10"/>
    <p:sldLayoutId id="2147483667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22"/>
          <p:cNvSpPr txBox="1">
            <a:spLocks noGrp="1"/>
          </p:cNvSpPr>
          <p:nvPr>
            <p:ph type="title"/>
          </p:nvPr>
        </p:nvSpPr>
        <p:spPr>
          <a:xfrm>
            <a:off x="5751576" y="1784807"/>
            <a:ext cx="5833872" cy="1230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PH" sz="6000" b="1" dirty="0">
                <a:latin typeface="Poppins"/>
                <a:ea typeface="Poppins"/>
                <a:cs typeface="Poppins"/>
                <a:sym typeface="Poppins"/>
              </a:rPr>
              <a:t>CASH-VSU’S</a:t>
            </a:r>
            <a:br>
              <a:rPr lang="en-PH" sz="6000" b="1" dirty="0">
                <a:latin typeface="Poppins"/>
                <a:ea typeface="Poppins"/>
                <a:cs typeface="Poppins"/>
                <a:sym typeface="Poppins"/>
              </a:rPr>
            </a:br>
            <a:r>
              <a:rPr lang="en-PH" sz="6000" b="1" dirty="0">
                <a:latin typeface="Poppins"/>
                <a:ea typeface="Poppins"/>
                <a:cs typeface="Poppins"/>
                <a:sym typeface="Poppins"/>
              </a:rPr>
              <a:t>FEE TRACKING SYSTEM</a:t>
            </a:r>
          </a:p>
        </p:txBody>
      </p:sp>
      <p:sp>
        <p:nvSpPr>
          <p:cNvPr id="488" name="Google Shape;488;p22"/>
          <p:cNvSpPr txBox="1">
            <a:spLocks noGrp="1"/>
          </p:cNvSpPr>
          <p:nvPr>
            <p:ph type="subTitle" idx="1"/>
          </p:nvPr>
        </p:nvSpPr>
        <p:spPr>
          <a:xfrm>
            <a:off x="5904305" y="4227342"/>
            <a:ext cx="5277000" cy="525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" dirty="0">
                <a:latin typeface="Aldrich"/>
              </a:rPr>
              <a:t>BSCS 2-5 Group 3</a:t>
            </a:r>
            <a:endParaRPr dirty="0">
              <a:latin typeface="Aldrich"/>
            </a:endParaRPr>
          </a:p>
        </p:txBody>
      </p:sp>
      <p:sp>
        <p:nvSpPr>
          <p:cNvPr id="489" name="Google Shape;489;p22"/>
          <p:cNvSpPr/>
          <p:nvPr/>
        </p:nvSpPr>
        <p:spPr>
          <a:xfrm>
            <a:off x="1279881" y="1276114"/>
            <a:ext cx="4144328" cy="4696301"/>
          </a:xfrm>
          <a:custGeom>
            <a:avLst/>
            <a:gdLst/>
            <a:ahLst/>
            <a:cxnLst/>
            <a:rect l="l" t="t" r="r" b="b"/>
            <a:pathLst>
              <a:path w="4362450" h="4943475" extrusionOk="0">
                <a:moveTo>
                  <a:pt x="0" y="0"/>
                </a:moveTo>
                <a:lnTo>
                  <a:pt x="4362450" y="0"/>
                </a:lnTo>
                <a:lnTo>
                  <a:pt x="4362450" y="4943475"/>
                </a:lnTo>
                <a:lnTo>
                  <a:pt x="0" y="4943475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18999" b="-6999"/>
            </a:stretch>
          </a:blipFill>
          <a:ln w="381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CD59B85-FE7C-43B2-B6D9-1032620EB24E}"/>
              </a:ext>
            </a:extLst>
          </p:cNvPr>
          <p:cNvSpPr/>
          <p:nvPr/>
        </p:nvSpPr>
        <p:spPr>
          <a:xfrm>
            <a:off x="0" y="5581291"/>
            <a:ext cx="224287" cy="1276709"/>
          </a:xfrm>
          <a:prstGeom prst="rect">
            <a:avLst/>
          </a:prstGeom>
          <a:solidFill>
            <a:srgbClr val="D4AA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524;p27">
            <a:extLst>
              <a:ext uri="{FF2B5EF4-FFF2-40B4-BE49-F238E27FC236}">
                <a16:creationId xmlns:a16="http://schemas.microsoft.com/office/drawing/2014/main" id="{BBC68A5D-0642-42DD-AF5D-8B2DADDDE658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8853185" y="2290742"/>
            <a:ext cx="1636536" cy="717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" sz="2800" b="1" dirty="0">
                <a:solidFill>
                  <a:schemeClr val="accent2"/>
                </a:solidFill>
              </a:rPr>
              <a:t>Sign up</a:t>
            </a:r>
            <a:endParaRPr sz="2800" b="1" dirty="0">
              <a:solidFill>
                <a:schemeClr val="accent2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FC40796-B6F8-42AE-B888-DC22574B42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5192" y="1992131"/>
            <a:ext cx="6711662" cy="404883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B02202A5-6B4D-4B4A-9ACE-50649D5BA3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5290" y="946425"/>
            <a:ext cx="6420846" cy="990634"/>
          </a:xfrm>
        </p:spPr>
        <p:txBody>
          <a:bodyPr/>
          <a:lstStyle/>
          <a:p>
            <a:r>
              <a:rPr lang="en-PH" dirty="0"/>
              <a:t>Functionalities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D95D66C-D9FB-451F-B5C8-2CE61DBF8E24}"/>
              </a:ext>
            </a:extLst>
          </p:cNvPr>
          <p:cNvSpPr/>
          <p:nvPr/>
        </p:nvSpPr>
        <p:spPr>
          <a:xfrm>
            <a:off x="0" y="5581291"/>
            <a:ext cx="224287" cy="1276709"/>
          </a:xfrm>
          <a:prstGeom prst="rect">
            <a:avLst/>
          </a:prstGeom>
          <a:solidFill>
            <a:srgbClr val="D4AA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5514720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CABA7-CD48-4261-8B94-81B644112C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8519" y="601681"/>
            <a:ext cx="5003321" cy="1214608"/>
          </a:xfrm>
        </p:spPr>
        <p:txBody>
          <a:bodyPr/>
          <a:lstStyle/>
          <a:p>
            <a:r>
              <a:rPr lang="en-PH" sz="4800" dirty="0"/>
              <a:t>Functionalities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D933EF-2FB2-46BC-BE22-D060347FF8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8263" y="1940992"/>
            <a:ext cx="6587795" cy="391796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1" name="Google Shape;524;p27">
            <a:extLst>
              <a:ext uri="{FF2B5EF4-FFF2-40B4-BE49-F238E27FC236}">
                <a16:creationId xmlns:a16="http://schemas.microsoft.com/office/drawing/2014/main" id="{7717C690-AC3D-48D1-ACBD-2D0D181DD024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831283" y="3006735"/>
            <a:ext cx="1636536" cy="717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" sz="2800" b="1" dirty="0">
                <a:solidFill>
                  <a:schemeClr val="accent2"/>
                </a:solidFill>
              </a:rPr>
              <a:t>Log in</a:t>
            </a:r>
            <a:endParaRPr sz="28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21732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B02202A5-6B4D-4B4A-9ACE-50649D5BA3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2158" y="773896"/>
            <a:ext cx="6420846" cy="990634"/>
          </a:xfrm>
        </p:spPr>
        <p:txBody>
          <a:bodyPr/>
          <a:lstStyle/>
          <a:p>
            <a:r>
              <a:rPr lang="en-PH" dirty="0"/>
              <a:t>Functionalities</a:t>
            </a:r>
          </a:p>
        </p:txBody>
      </p:sp>
      <p:sp>
        <p:nvSpPr>
          <p:cNvPr id="15" name="Google Shape;524;p27">
            <a:extLst>
              <a:ext uri="{FF2B5EF4-FFF2-40B4-BE49-F238E27FC236}">
                <a16:creationId xmlns:a16="http://schemas.microsoft.com/office/drawing/2014/main" id="{8D1A8DEC-B8BF-4BBD-936C-B0BD4C8AD56E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282729" y="2920650"/>
            <a:ext cx="3245227" cy="717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" sz="2800" dirty="0">
                <a:solidFill>
                  <a:schemeClr val="accent2"/>
                </a:solidFill>
              </a:rPr>
              <a:t>Home</a:t>
            </a:r>
            <a:endParaRPr sz="2800" b="1" dirty="0">
              <a:solidFill>
                <a:schemeClr val="accent2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E0FDAB3-E611-4BB9-B2D4-DC7470020AC0}"/>
              </a:ext>
            </a:extLst>
          </p:cNvPr>
          <p:cNvSpPr/>
          <p:nvPr/>
        </p:nvSpPr>
        <p:spPr>
          <a:xfrm>
            <a:off x="0" y="5581291"/>
            <a:ext cx="224287" cy="1276709"/>
          </a:xfrm>
          <a:prstGeom prst="rect">
            <a:avLst/>
          </a:prstGeom>
          <a:solidFill>
            <a:srgbClr val="D4AA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AA6AF71-3ED1-46D3-8B25-1B3694045E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6297" y="1621655"/>
            <a:ext cx="4806299" cy="437693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377021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CABA7-CD48-4261-8B94-81B644112C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8519" y="601681"/>
            <a:ext cx="5003321" cy="1214608"/>
          </a:xfrm>
        </p:spPr>
        <p:txBody>
          <a:bodyPr/>
          <a:lstStyle/>
          <a:p>
            <a:r>
              <a:rPr lang="en-PH" sz="4800" dirty="0"/>
              <a:t>Functionalities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00AA6F8-10C3-4C1E-B6D2-1209DC1D38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679" y="1592549"/>
            <a:ext cx="4806299" cy="437693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3644963-18C3-44FF-9C0A-EF3BA6DB426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432" r="318"/>
          <a:stretch/>
        </p:blipFill>
        <p:spPr>
          <a:xfrm>
            <a:off x="6188018" y="973800"/>
            <a:ext cx="2124486" cy="2124486"/>
          </a:xfrm>
          <a:prstGeom prst="ellipse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8C3DEFA-C0BC-409B-813D-5BB4073E570B}"/>
              </a:ext>
            </a:extLst>
          </p:cNvPr>
          <p:cNvCxnSpPr>
            <a:cxnSpLocks/>
          </p:cNvCxnSpPr>
          <p:nvPr/>
        </p:nvCxnSpPr>
        <p:spPr>
          <a:xfrm flipV="1">
            <a:off x="5805577" y="2320506"/>
            <a:ext cx="690114" cy="370936"/>
          </a:xfrm>
          <a:prstGeom prst="line">
            <a:avLst/>
          </a:prstGeom>
          <a:ln w="38100">
            <a:solidFill>
              <a:schemeClr val="tx2">
                <a:lumMod val="50000"/>
              </a:schemeClr>
            </a:solidFill>
          </a:ln>
          <a:effectLst>
            <a:reflection blurRad="6350" stA="52000" endA="300" endPos="35000" dir="5400000" sy="-100000" algn="bl" rotWithShape="0"/>
          </a:effectLst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2" name="Google Shape;524;p27">
            <a:extLst>
              <a:ext uri="{FF2B5EF4-FFF2-40B4-BE49-F238E27FC236}">
                <a16:creationId xmlns:a16="http://schemas.microsoft.com/office/drawing/2014/main" id="{A35F4CAD-6134-403F-A632-9E512BB34CB9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6847678" y="3653718"/>
            <a:ext cx="3245227" cy="717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" sz="2800" b="1" dirty="0">
                <a:solidFill>
                  <a:schemeClr val="accent2"/>
                </a:solidFill>
              </a:rPr>
              <a:t>Due Date Reminder</a:t>
            </a:r>
            <a:endParaRPr sz="28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46339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B02202A5-6B4D-4B4A-9ACE-50649D5BA3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2158" y="773896"/>
            <a:ext cx="6420846" cy="990634"/>
          </a:xfrm>
        </p:spPr>
        <p:txBody>
          <a:bodyPr/>
          <a:lstStyle/>
          <a:p>
            <a:r>
              <a:rPr lang="en-PH" dirty="0"/>
              <a:t>Functionalities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8BD2F5E-2481-4C40-9A43-A55D9FBA32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4347" y="1619607"/>
            <a:ext cx="4896996" cy="446449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5" name="Google Shape;524;p27">
            <a:extLst>
              <a:ext uri="{FF2B5EF4-FFF2-40B4-BE49-F238E27FC236}">
                <a16:creationId xmlns:a16="http://schemas.microsoft.com/office/drawing/2014/main" id="{8D1A8DEC-B8BF-4BBD-936C-B0BD4C8AD56E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6778667" y="2782451"/>
            <a:ext cx="3245227" cy="717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" sz="2800" dirty="0">
                <a:solidFill>
                  <a:schemeClr val="accent2"/>
                </a:solidFill>
              </a:rPr>
              <a:t>Fees Overview</a:t>
            </a:r>
            <a:endParaRPr sz="2800" b="1" dirty="0">
              <a:solidFill>
                <a:schemeClr val="accent2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E0FDAB3-E611-4BB9-B2D4-DC7470020AC0}"/>
              </a:ext>
            </a:extLst>
          </p:cNvPr>
          <p:cNvSpPr/>
          <p:nvPr/>
        </p:nvSpPr>
        <p:spPr>
          <a:xfrm>
            <a:off x="0" y="5581291"/>
            <a:ext cx="224287" cy="1276709"/>
          </a:xfrm>
          <a:prstGeom prst="rect">
            <a:avLst/>
          </a:prstGeom>
          <a:solidFill>
            <a:srgbClr val="D4AA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064797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CABA7-CD48-4261-8B94-81B644112C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8519" y="601681"/>
            <a:ext cx="5003321" cy="1214608"/>
          </a:xfrm>
        </p:spPr>
        <p:txBody>
          <a:bodyPr/>
          <a:lstStyle/>
          <a:p>
            <a:r>
              <a:rPr lang="en-PH" sz="4800" dirty="0"/>
              <a:t>Functionalities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19E50C4-C1C0-4CD0-A6A0-4AFA03890C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9308" y="1597445"/>
            <a:ext cx="4909867" cy="451253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2" name="Google Shape;524;p27">
            <a:extLst>
              <a:ext uri="{FF2B5EF4-FFF2-40B4-BE49-F238E27FC236}">
                <a16:creationId xmlns:a16="http://schemas.microsoft.com/office/drawing/2014/main" id="{D08E8465-E02D-4EF8-B504-69D877322FD0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016882" y="2584041"/>
            <a:ext cx="3245227" cy="717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" sz="2800" b="1" dirty="0">
                <a:solidFill>
                  <a:schemeClr val="accent2"/>
                </a:solidFill>
              </a:rPr>
              <a:t>Payment Confirmation</a:t>
            </a:r>
            <a:endParaRPr sz="28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9018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B02202A5-6B4D-4B4A-9ACE-50649D5BA3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2158" y="773896"/>
            <a:ext cx="6420846" cy="990634"/>
          </a:xfrm>
        </p:spPr>
        <p:txBody>
          <a:bodyPr/>
          <a:lstStyle/>
          <a:p>
            <a:r>
              <a:rPr lang="en-PH" dirty="0"/>
              <a:t>Functionalities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840EF1-D38C-4485-973F-551A74AA63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7011" y="1587261"/>
            <a:ext cx="4924000" cy="435112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" name="Google Shape;524;p27">
            <a:extLst>
              <a:ext uri="{FF2B5EF4-FFF2-40B4-BE49-F238E27FC236}">
                <a16:creationId xmlns:a16="http://schemas.microsoft.com/office/drawing/2014/main" id="{611B5D6C-FF4B-4BDE-87D9-23EA015E3062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071962" y="2584041"/>
            <a:ext cx="3245227" cy="717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" sz="2800" b="1" dirty="0">
                <a:solidFill>
                  <a:schemeClr val="accent2"/>
                </a:solidFill>
              </a:rPr>
              <a:t>Transaction History</a:t>
            </a:r>
            <a:endParaRPr sz="2800" b="1" dirty="0">
              <a:solidFill>
                <a:schemeClr val="accent2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4F87621-6853-43EF-AEFA-2197F39F38F0}"/>
              </a:ext>
            </a:extLst>
          </p:cNvPr>
          <p:cNvSpPr/>
          <p:nvPr/>
        </p:nvSpPr>
        <p:spPr>
          <a:xfrm>
            <a:off x="0" y="5581291"/>
            <a:ext cx="224287" cy="1276709"/>
          </a:xfrm>
          <a:prstGeom prst="rect">
            <a:avLst/>
          </a:prstGeom>
          <a:solidFill>
            <a:srgbClr val="D4AA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8064126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CABA7-CD48-4261-8B94-81B644112C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8519" y="601681"/>
            <a:ext cx="5003321" cy="1214608"/>
          </a:xfrm>
        </p:spPr>
        <p:txBody>
          <a:bodyPr/>
          <a:lstStyle/>
          <a:p>
            <a:r>
              <a:rPr lang="en-PH" sz="4800" dirty="0"/>
              <a:t>Functionalities</a:t>
            </a:r>
          </a:p>
        </p:txBody>
      </p:sp>
      <p:sp>
        <p:nvSpPr>
          <p:cNvPr id="12" name="Google Shape;524;p27">
            <a:extLst>
              <a:ext uri="{FF2B5EF4-FFF2-40B4-BE49-F238E27FC236}">
                <a16:creationId xmlns:a16="http://schemas.microsoft.com/office/drawing/2014/main" id="{D08E8465-E02D-4EF8-B504-69D877322FD0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016882" y="2584041"/>
            <a:ext cx="3245227" cy="717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" sz="2800" b="1" dirty="0">
                <a:solidFill>
                  <a:schemeClr val="accent2"/>
                </a:solidFill>
              </a:rPr>
              <a:t>Receipt Generation</a:t>
            </a:r>
            <a:endParaRPr sz="2800" b="1" dirty="0">
              <a:solidFill>
                <a:schemeClr val="accent2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CF67D2C-8EB9-4E48-BE6D-7916CF89D1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4203" y="1499850"/>
            <a:ext cx="5085191" cy="465940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230102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21787A6-D718-45AC-80A1-B5B9FC7F3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8841" y="771431"/>
            <a:ext cx="8677200" cy="763500"/>
          </a:xfrm>
        </p:spPr>
        <p:txBody>
          <a:bodyPr/>
          <a:lstStyle/>
          <a:p>
            <a:r>
              <a:rPr lang="en-PH" dirty="0"/>
              <a:t>Functionalities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9C5DD9C-1F35-482D-9E4D-E82BD178E1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644"/>
          <a:stretch/>
        </p:blipFill>
        <p:spPr>
          <a:xfrm>
            <a:off x="1621767" y="1717663"/>
            <a:ext cx="4951562" cy="387665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2" name="Google Shape;524;p27">
            <a:extLst>
              <a:ext uri="{FF2B5EF4-FFF2-40B4-BE49-F238E27FC236}">
                <a16:creationId xmlns:a16="http://schemas.microsoft.com/office/drawing/2014/main" id="{471F8C9D-C902-4C14-BCCE-5E95BD852DD7}"/>
              </a:ext>
            </a:extLst>
          </p:cNvPr>
          <p:cNvSpPr txBox="1">
            <a:spLocks/>
          </p:cNvSpPr>
          <p:nvPr/>
        </p:nvSpPr>
        <p:spPr>
          <a:xfrm>
            <a:off x="6882180" y="2204479"/>
            <a:ext cx="3245227" cy="7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●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○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■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●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○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■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●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○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925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900"/>
              <a:buFont typeface="Arial"/>
              <a:buChar char="■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spcAft>
                <a:spcPts val="2100"/>
              </a:spcAft>
              <a:buFont typeface="Arial"/>
              <a:buNone/>
            </a:pPr>
            <a:r>
              <a:rPr lang="en-PH" sz="2800" b="1" dirty="0">
                <a:solidFill>
                  <a:schemeClr val="accent2"/>
                </a:solidFill>
              </a:rPr>
              <a:t>Log in (Admin access)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8622E63-E841-442D-977C-72D6C0BBB627}"/>
              </a:ext>
            </a:extLst>
          </p:cNvPr>
          <p:cNvSpPr/>
          <p:nvPr/>
        </p:nvSpPr>
        <p:spPr>
          <a:xfrm>
            <a:off x="0" y="5581291"/>
            <a:ext cx="224287" cy="1276709"/>
          </a:xfrm>
          <a:prstGeom prst="rect">
            <a:avLst/>
          </a:prstGeom>
          <a:solidFill>
            <a:srgbClr val="D4AA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7392256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">
            <a:extLst>
              <a:ext uri="{FF2B5EF4-FFF2-40B4-BE49-F238E27FC236}">
                <a16:creationId xmlns:a16="http://schemas.microsoft.com/office/drawing/2014/main" id="{DF3C488E-89EB-4EC4-9487-187F24531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7400" y="909454"/>
            <a:ext cx="8677200" cy="763500"/>
          </a:xfrm>
        </p:spPr>
        <p:txBody>
          <a:bodyPr/>
          <a:lstStyle/>
          <a:p>
            <a:r>
              <a:rPr lang="en-PH" dirty="0"/>
              <a:t>Functionalities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9A0C468-1AB0-4C14-A79D-C5FBE66E9D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9584" y="1715163"/>
            <a:ext cx="5977650" cy="423338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6" name="Google Shape;524;p27">
            <a:extLst>
              <a:ext uri="{FF2B5EF4-FFF2-40B4-BE49-F238E27FC236}">
                <a16:creationId xmlns:a16="http://schemas.microsoft.com/office/drawing/2014/main" id="{272FDE34-C723-4016-BB43-216223A1D961}"/>
              </a:ext>
            </a:extLst>
          </p:cNvPr>
          <p:cNvSpPr txBox="1">
            <a:spLocks/>
          </p:cNvSpPr>
          <p:nvPr/>
        </p:nvSpPr>
        <p:spPr>
          <a:xfrm>
            <a:off x="2163531" y="2333876"/>
            <a:ext cx="3245227" cy="7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●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○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■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●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○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■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●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○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925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900"/>
              <a:buFont typeface="Arial"/>
              <a:buChar char="■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spcAft>
                <a:spcPts val="2100"/>
              </a:spcAft>
              <a:buFont typeface="Arial"/>
              <a:buNone/>
            </a:pPr>
            <a:r>
              <a:rPr lang="en-PH" sz="2800" b="1" dirty="0">
                <a:solidFill>
                  <a:schemeClr val="accent2"/>
                </a:solidFill>
              </a:rPr>
              <a:t>Admin Home</a:t>
            </a:r>
          </a:p>
        </p:txBody>
      </p:sp>
    </p:spTree>
    <p:extLst>
      <p:ext uri="{BB962C8B-B14F-4D97-AF65-F5344CB8AC3E}">
        <p14:creationId xmlns:p14="http://schemas.microsoft.com/office/powerpoint/2010/main" val="32127826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23"/>
          <p:cNvSpPr txBox="1">
            <a:spLocks noGrp="1"/>
          </p:cNvSpPr>
          <p:nvPr>
            <p:ph type="title"/>
          </p:nvPr>
        </p:nvSpPr>
        <p:spPr>
          <a:xfrm>
            <a:off x="964745" y="1872244"/>
            <a:ext cx="9898200" cy="1074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sp>
        <p:nvSpPr>
          <p:cNvPr id="495" name="Google Shape;495;p23"/>
          <p:cNvSpPr txBox="1">
            <a:spLocks noGrp="1"/>
          </p:cNvSpPr>
          <p:nvPr>
            <p:ph type="body" idx="1"/>
          </p:nvPr>
        </p:nvSpPr>
        <p:spPr>
          <a:xfrm>
            <a:off x="2926080" y="3322476"/>
            <a:ext cx="6998450" cy="1020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34290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75000"/>
              <a:buFont typeface="Courier New" panose="02070309020205020404" pitchFamily="49" charset="0"/>
              <a:buChar char="o"/>
            </a:pPr>
            <a:r>
              <a:rPr lang="en-PH" sz="2000" b="1" dirty="0"/>
              <a:t>Fee Collection</a:t>
            </a:r>
          </a:p>
          <a:p>
            <a:pPr marL="34290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75000"/>
              <a:buFont typeface="Courier New" panose="02070309020205020404" pitchFamily="49" charset="0"/>
              <a:buChar char="o"/>
            </a:pPr>
            <a:r>
              <a:rPr lang="en-PH" sz="2000" b="1" dirty="0"/>
              <a:t>User-friendly interface</a:t>
            </a:r>
          </a:p>
          <a:p>
            <a:pPr marL="34290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75000"/>
              <a:buFont typeface="Courier New" panose="02070309020205020404" pitchFamily="49" charset="0"/>
              <a:buChar char="o"/>
            </a:pPr>
            <a:r>
              <a:rPr lang="en-PH" sz="2000" b="1" dirty="0"/>
              <a:t>Transparency</a:t>
            </a:r>
          </a:p>
          <a:p>
            <a:pPr marL="34290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75000"/>
              <a:buFont typeface="Courier New" panose="02070309020205020404" pitchFamily="49" charset="0"/>
              <a:buChar char="o"/>
            </a:pPr>
            <a:r>
              <a:rPr lang="en-PH" sz="2000" b="1" dirty="0"/>
              <a:t>Timely reminders</a:t>
            </a:r>
          </a:p>
          <a:p>
            <a:pPr marL="34290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75000"/>
              <a:buFont typeface="Courier New" panose="02070309020205020404" pitchFamily="49" charset="0"/>
              <a:buChar char="o"/>
            </a:pPr>
            <a:r>
              <a:rPr lang="en-PH" sz="2000" b="1" dirty="0"/>
              <a:t>Handling of fee structures</a:t>
            </a:r>
            <a:endParaRPr sz="2000" b="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A47401E-5D8E-416C-8B3E-0E0E1010B0BB}"/>
              </a:ext>
            </a:extLst>
          </p:cNvPr>
          <p:cNvSpPr/>
          <p:nvPr/>
        </p:nvSpPr>
        <p:spPr>
          <a:xfrm>
            <a:off x="0" y="5581291"/>
            <a:ext cx="224287" cy="1276709"/>
          </a:xfrm>
          <a:prstGeom prst="rect">
            <a:avLst/>
          </a:prstGeom>
          <a:solidFill>
            <a:srgbClr val="D4AA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21787A6-D718-45AC-80A1-B5B9FC7F3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8841" y="771431"/>
            <a:ext cx="8677200" cy="763500"/>
          </a:xfrm>
        </p:spPr>
        <p:txBody>
          <a:bodyPr/>
          <a:lstStyle/>
          <a:p>
            <a:r>
              <a:rPr lang="en-PH" dirty="0"/>
              <a:t>Functionalities</a:t>
            </a:r>
          </a:p>
        </p:txBody>
      </p:sp>
      <p:sp>
        <p:nvSpPr>
          <p:cNvPr id="12" name="Google Shape;524;p27">
            <a:extLst>
              <a:ext uri="{FF2B5EF4-FFF2-40B4-BE49-F238E27FC236}">
                <a16:creationId xmlns:a16="http://schemas.microsoft.com/office/drawing/2014/main" id="{471F8C9D-C902-4C14-BCCE-5E95BD852DD7}"/>
              </a:ext>
            </a:extLst>
          </p:cNvPr>
          <p:cNvSpPr txBox="1">
            <a:spLocks/>
          </p:cNvSpPr>
          <p:nvPr/>
        </p:nvSpPr>
        <p:spPr>
          <a:xfrm>
            <a:off x="7278995" y="2627910"/>
            <a:ext cx="3245227" cy="7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●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○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■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●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○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■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●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○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925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900"/>
              <a:buFont typeface="Arial"/>
              <a:buChar char="■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spcAft>
                <a:spcPts val="2100"/>
              </a:spcAft>
              <a:buFont typeface="Arial"/>
              <a:buNone/>
            </a:pPr>
            <a:r>
              <a:rPr lang="en-PH" sz="2800" b="1" dirty="0">
                <a:solidFill>
                  <a:schemeClr val="accent2"/>
                </a:solidFill>
              </a:rPr>
              <a:t>Add Fees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754311-D73D-47E3-8615-BEC05EB84E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842" y="1534931"/>
            <a:ext cx="5375770" cy="433965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88283D9-ACB2-43E3-BE55-B9E26560276B}"/>
              </a:ext>
            </a:extLst>
          </p:cNvPr>
          <p:cNvSpPr/>
          <p:nvPr/>
        </p:nvSpPr>
        <p:spPr>
          <a:xfrm>
            <a:off x="0" y="5581291"/>
            <a:ext cx="224287" cy="1276709"/>
          </a:xfrm>
          <a:prstGeom prst="rect">
            <a:avLst/>
          </a:prstGeom>
          <a:solidFill>
            <a:srgbClr val="D4AA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2022108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">
            <a:extLst>
              <a:ext uri="{FF2B5EF4-FFF2-40B4-BE49-F238E27FC236}">
                <a16:creationId xmlns:a16="http://schemas.microsoft.com/office/drawing/2014/main" id="{DF3C488E-89EB-4EC4-9487-187F24531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7400" y="909454"/>
            <a:ext cx="8677200" cy="763500"/>
          </a:xfrm>
        </p:spPr>
        <p:txBody>
          <a:bodyPr/>
          <a:lstStyle/>
          <a:p>
            <a:r>
              <a:rPr lang="en-PH" dirty="0"/>
              <a:t>Functionalities</a:t>
            </a:r>
          </a:p>
        </p:txBody>
      </p:sp>
      <p:sp>
        <p:nvSpPr>
          <p:cNvPr id="26" name="Google Shape;524;p27">
            <a:extLst>
              <a:ext uri="{FF2B5EF4-FFF2-40B4-BE49-F238E27FC236}">
                <a16:creationId xmlns:a16="http://schemas.microsoft.com/office/drawing/2014/main" id="{272FDE34-C723-4016-BB43-216223A1D961}"/>
              </a:ext>
            </a:extLst>
          </p:cNvPr>
          <p:cNvSpPr txBox="1">
            <a:spLocks/>
          </p:cNvSpPr>
          <p:nvPr/>
        </p:nvSpPr>
        <p:spPr>
          <a:xfrm>
            <a:off x="2163531" y="2333876"/>
            <a:ext cx="3245227" cy="7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●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○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■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●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○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■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●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○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925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900"/>
              <a:buFont typeface="Arial"/>
              <a:buChar char="■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spcAft>
                <a:spcPts val="2100"/>
              </a:spcAft>
              <a:buFont typeface="Arial"/>
              <a:buNone/>
            </a:pPr>
            <a:r>
              <a:rPr lang="en-PH" sz="2800" b="1" dirty="0">
                <a:solidFill>
                  <a:schemeClr val="accent2"/>
                </a:solidFill>
              </a:rPr>
              <a:t>Pending Requests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F78C00-EA84-41A9-88B8-AE2B18DD22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8758" y="1672954"/>
            <a:ext cx="5479737" cy="435634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104905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21787A6-D718-45AC-80A1-B5B9FC7F3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8841" y="771431"/>
            <a:ext cx="8677200" cy="763500"/>
          </a:xfrm>
        </p:spPr>
        <p:txBody>
          <a:bodyPr/>
          <a:lstStyle/>
          <a:p>
            <a:r>
              <a:rPr lang="en-PH" dirty="0"/>
              <a:t>Functionalities</a:t>
            </a:r>
          </a:p>
        </p:txBody>
      </p:sp>
      <p:sp>
        <p:nvSpPr>
          <p:cNvPr id="12" name="Google Shape;524;p27">
            <a:extLst>
              <a:ext uri="{FF2B5EF4-FFF2-40B4-BE49-F238E27FC236}">
                <a16:creationId xmlns:a16="http://schemas.microsoft.com/office/drawing/2014/main" id="{471F8C9D-C902-4C14-BCCE-5E95BD852DD7}"/>
              </a:ext>
            </a:extLst>
          </p:cNvPr>
          <p:cNvSpPr txBox="1">
            <a:spLocks/>
          </p:cNvSpPr>
          <p:nvPr/>
        </p:nvSpPr>
        <p:spPr>
          <a:xfrm>
            <a:off x="6865239" y="2546512"/>
            <a:ext cx="3245227" cy="7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●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○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■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●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○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■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●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○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925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900"/>
              <a:buFont typeface="Arial"/>
              <a:buChar char="■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spcAft>
                <a:spcPts val="2100"/>
              </a:spcAft>
              <a:buFont typeface="Arial"/>
              <a:buNone/>
            </a:pPr>
            <a:r>
              <a:rPr lang="en-PH" sz="2800" b="1" dirty="0">
                <a:solidFill>
                  <a:schemeClr val="accent2"/>
                </a:solidFill>
              </a:rPr>
              <a:t>Student Records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B4048D-2145-4665-AF9A-AFFFEBFC3C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7094" y="1534931"/>
            <a:ext cx="5339892" cy="424224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78ADEB7-A39E-4867-9B6A-ADC8358345D6}"/>
              </a:ext>
            </a:extLst>
          </p:cNvPr>
          <p:cNvSpPr/>
          <p:nvPr/>
        </p:nvSpPr>
        <p:spPr>
          <a:xfrm>
            <a:off x="0" y="5581291"/>
            <a:ext cx="224287" cy="1276709"/>
          </a:xfrm>
          <a:prstGeom prst="rect">
            <a:avLst/>
          </a:prstGeom>
          <a:solidFill>
            <a:srgbClr val="D4AA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726350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">
            <a:extLst>
              <a:ext uri="{FF2B5EF4-FFF2-40B4-BE49-F238E27FC236}">
                <a16:creationId xmlns:a16="http://schemas.microsoft.com/office/drawing/2014/main" id="{DF3C488E-89EB-4EC4-9487-187F24531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7400" y="909454"/>
            <a:ext cx="8677200" cy="763500"/>
          </a:xfrm>
        </p:spPr>
        <p:txBody>
          <a:bodyPr/>
          <a:lstStyle/>
          <a:p>
            <a:r>
              <a:rPr lang="en-PH" dirty="0"/>
              <a:t>Functionalities</a:t>
            </a:r>
          </a:p>
        </p:txBody>
      </p:sp>
      <p:sp>
        <p:nvSpPr>
          <p:cNvPr id="26" name="Google Shape;524;p27">
            <a:extLst>
              <a:ext uri="{FF2B5EF4-FFF2-40B4-BE49-F238E27FC236}">
                <a16:creationId xmlns:a16="http://schemas.microsoft.com/office/drawing/2014/main" id="{272FDE34-C723-4016-BB43-216223A1D961}"/>
              </a:ext>
            </a:extLst>
          </p:cNvPr>
          <p:cNvSpPr txBox="1">
            <a:spLocks/>
          </p:cNvSpPr>
          <p:nvPr/>
        </p:nvSpPr>
        <p:spPr>
          <a:xfrm>
            <a:off x="2111772" y="2627174"/>
            <a:ext cx="3245227" cy="7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●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○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■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●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○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■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●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○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925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900"/>
              <a:buFont typeface="Arial"/>
              <a:buChar char="■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spcAft>
                <a:spcPts val="2100"/>
              </a:spcAft>
              <a:buFont typeface="Arial"/>
              <a:buNone/>
            </a:pPr>
            <a:r>
              <a:rPr lang="en-PH" sz="2800" b="1" dirty="0">
                <a:solidFill>
                  <a:schemeClr val="accent2"/>
                </a:solidFill>
              </a:rPr>
              <a:t>Confirm Transaction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34BEC7-4071-445A-A59A-CD2E1C3B6C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9857" y="1672954"/>
            <a:ext cx="5365601" cy="424361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524906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21787A6-D718-45AC-80A1-B5B9FC7F3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8841" y="771431"/>
            <a:ext cx="8677200" cy="763500"/>
          </a:xfrm>
        </p:spPr>
        <p:txBody>
          <a:bodyPr/>
          <a:lstStyle/>
          <a:p>
            <a:r>
              <a:rPr lang="en-PH" dirty="0"/>
              <a:t>Functionalities</a:t>
            </a:r>
          </a:p>
        </p:txBody>
      </p:sp>
      <p:sp>
        <p:nvSpPr>
          <p:cNvPr id="12" name="Google Shape;524;p27">
            <a:extLst>
              <a:ext uri="{FF2B5EF4-FFF2-40B4-BE49-F238E27FC236}">
                <a16:creationId xmlns:a16="http://schemas.microsoft.com/office/drawing/2014/main" id="{471F8C9D-C902-4C14-BCCE-5E95BD852DD7}"/>
              </a:ext>
            </a:extLst>
          </p:cNvPr>
          <p:cNvSpPr txBox="1">
            <a:spLocks/>
          </p:cNvSpPr>
          <p:nvPr/>
        </p:nvSpPr>
        <p:spPr>
          <a:xfrm>
            <a:off x="6865239" y="2546512"/>
            <a:ext cx="3245227" cy="7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●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○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■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●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○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■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●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○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925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900"/>
              <a:buFont typeface="Arial"/>
              <a:buChar char="■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spcAft>
                <a:spcPts val="2100"/>
              </a:spcAft>
              <a:buFont typeface="Arial"/>
              <a:buNone/>
            </a:pPr>
            <a:r>
              <a:rPr lang="en-PH" sz="2800" b="1" dirty="0">
                <a:solidFill>
                  <a:schemeClr val="accent2"/>
                </a:solidFill>
              </a:rPr>
              <a:t>Transaction History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07DE1D-E283-43AF-AC30-F7046B86CD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7237" y="1581690"/>
            <a:ext cx="5067449" cy="404267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5B548D5-448A-4484-8A73-D6451CB9866B}"/>
              </a:ext>
            </a:extLst>
          </p:cNvPr>
          <p:cNvSpPr/>
          <p:nvPr/>
        </p:nvSpPr>
        <p:spPr>
          <a:xfrm>
            <a:off x="0" y="5581291"/>
            <a:ext cx="224287" cy="1276709"/>
          </a:xfrm>
          <a:prstGeom prst="rect">
            <a:avLst/>
          </a:prstGeom>
          <a:solidFill>
            <a:srgbClr val="D4AA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9693671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DADDBD-3602-408E-A412-2CD1C62812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9736" y="2240400"/>
            <a:ext cx="7282203" cy="2377200"/>
          </a:xfrm>
        </p:spPr>
        <p:txBody>
          <a:bodyPr/>
          <a:lstStyle/>
          <a:p>
            <a:r>
              <a:rPr lang="en-PH" sz="7200" dirty="0"/>
              <a:t>System Demo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162E8BF-BD8C-443D-9D7A-7E7D23D1D570}"/>
              </a:ext>
            </a:extLst>
          </p:cNvPr>
          <p:cNvSpPr/>
          <p:nvPr/>
        </p:nvSpPr>
        <p:spPr>
          <a:xfrm>
            <a:off x="22226" y="5537200"/>
            <a:ext cx="171450" cy="1276709"/>
          </a:xfrm>
          <a:prstGeom prst="rect">
            <a:avLst/>
          </a:prstGeom>
          <a:solidFill>
            <a:srgbClr val="D4AA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0620705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p42"/>
          <p:cNvSpPr txBox="1">
            <a:spLocks noGrp="1"/>
          </p:cNvSpPr>
          <p:nvPr>
            <p:ph type="title"/>
          </p:nvPr>
        </p:nvSpPr>
        <p:spPr>
          <a:xfrm>
            <a:off x="2777800" y="2396825"/>
            <a:ext cx="55815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  <p:sp>
        <p:nvSpPr>
          <p:cNvPr id="913" name="Google Shape;913;p42"/>
          <p:cNvSpPr txBox="1">
            <a:spLocks noGrp="1"/>
          </p:cNvSpPr>
          <p:nvPr>
            <p:ph type="subTitle" idx="1"/>
          </p:nvPr>
        </p:nvSpPr>
        <p:spPr>
          <a:xfrm>
            <a:off x="2777800" y="3558275"/>
            <a:ext cx="5581500" cy="717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"/>
              <a:t>Do you have any questions?</a:t>
            </a:r>
            <a:endParaRPr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5B7D080-0FAD-4326-85A4-9D2C6D684ABC}"/>
              </a:ext>
            </a:extLst>
          </p:cNvPr>
          <p:cNvSpPr/>
          <p:nvPr/>
        </p:nvSpPr>
        <p:spPr>
          <a:xfrm>
            <a:off x="0" y="5581291"/>
            <a:ext cx="224287" cy="1276709"/>
          </a:xfrm>
          <a:prstGeom prst="rect">
            <a:avLst/>
          </a:prstGeom>
          <a:solidFill>
            <a:srgbClr val="D4AA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25"/>
          <p:cNvSpPr txBox="1">
            <a:spLocks noGrp="1"/>
          </p:cNvSpPr>
          <p:nvPr>
            <p:ph type="body" idx="1"/>
          </p:nvPr>
        </p:nvSpPr>
        <p:spPr>
          <a:xfrm>
            <a:off x="5680364" y="3101575"/>
            <a:ext cx="5578336" cy="2618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	It is very simple to understand and use. In a waterfall model, each phase must be completed before the next phase can begin and there is no overlapping in the phases.</a:t>
            </a:r>
            <a:endParaRPr sz="2000" dirty="0"/>
          </a:p>
        </p:txBody>
      </p:sp>
      <p:sp>
        <p:nvSpPr>
          <p:cNvPr id="509" name="Google Shape;509;p25"/>
          <p:cNvSpPr txBox="1">
            <a:spLocks noGrp="1"/>
          </p:cNvSpPr>
          <p:nvPr>
            <p:ph type="title" idx="2"/>
          </p:nvPr>
        </p:nvSpPr>
        <p:spPr>
          <a:xfrm>
            <a:off x="5598974" y="2032314"/>
            <a:ext cx="6556078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METHODOLOGY</a:t>
            </a:r>
            <a:endParaRPr sz="6000" dirty="0"/>
          </a:p>
        </p:txBody>
      </p:sp>
      <p:pic>
        <p:nvPicPr>
          <p:cNvPr id="11" name="Content Placeholder 3">
            <a:extLst>
              <a:ext uri="{FF2B5EF4-FFF2-40B4-BE49-F238E27FC236}">
                <a16:creationId xmlns:a16="http://schemas.microsoft.com/office/drawing/2014/main" id="{5B62EF81-D543-448C-A39A-B8EBE4E356E5}"/>
              </a:ext>
            </a:extLst>
          </p:cNvPr>
          <p:cNvPicPr/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429" b="94172" l="7231" r="95089">
                        <a14:foregroundMark x1="15825" y1="5594" x2="15825" y2="5594"/>
                        <a14:foregroundMark x1="7231" y1="10490" x2="7231" y2="10490"/>
                        <a14:foregroundMark x1="30832" y1="31002" x2="30832" y2="31002"/>
                        <a14:foregroundMark x1="54434" y1="51282" x2="54434" y2="51282"/>
                        <a14:foregroundMark x1="89359" y1="90909" x2="89359" y2="90909"/>
                        <a14:foregroundMark x1="89359" y1="85781" x2="89359" y2="85781"/>
                        <a14:foregroundMark x1="88404" y1="80420" x2="88404" y2="80420"/>
                        <a14:foregroundMark x1="83356" y1="82517" x2="83356" y2="82517"/>
                        <a14:foregroundMark x1="83902" y1="84848" x2="83902" y2="84848"/>
                        <a14:foregroundMark x1="84311" y1="86713" x2="84311" y2="86713"/>
                        <a14:foregroundMark x1="90041" y1="90210" x2="90041" y2="90210"/>
                        <a14:foregroundMark x1="95225" y1="88811" x2="95225" y2="88811"/>
                        <a14:foregroundMark x1="32879" y1="11888" x2="32879" y2="11888"/>
                        <a14:foregroundMark x1="32606" y1="21212" x2="32606" y2="21212"/>
                        <a14:foregroundMark x1="32606" y1="19814" x2="32606" y2="19814"/>
                        <a14:foregroundMark x1="32606" y1="21445" x2="24693" y2="10023"/>
                        <a14:foregroundMark x1="14052" y1="17483" x2="14325" y2="84615"/>
                        <a14:foregroundMark x1="14188" y1="86014" x2="42292" y2="85315"/>
                        <a14:foregroundMark x1="42292" y1="85315" x2="54570" y2="86480"/>
                        <a14:foregroundMark x1="54570" y1="86480" x2="67531" y2="84149"/>
                        <a14:foregroundMark x1="67531" y1="84149" x2="77217" y2="84848"/>
                        <a14:foregroundMark x1="32742" y1="84382" x2="33288" y2="34266"/>
                        <a14:foregroundMark x1="32742" y1="59674" x2="32742" y2="39161"/>
                        <a14:foregroundMark x1="32742" y1="39161" x2="33151" y2="37995"/>
                        <a14:foregroundMark x1="24420" y1="10023" x2="32333" y2="10723"/>
                        <a14:foregroundMark x1="29059" y1="10023" x2="33015" y2="21678"/>
                        <a14:foregroundMark x1="43111" y1="29138" x2="52115" y2="29138"/>
                        <a14:foregroundMark x1="51705" y1="29604" x2="51705" y2="41725"/>
                        <a14:foregroundMark x1="60846" y1="47552" x2="70396" y2="47552"/>
                        <a14:foregroundMark x1="69850" y1="48019" x2="70259" y2="60839"/>
                        <a14:foregroundMark x1="79673" y1="66434" x2="87722" y2="66434"/>
                        <a14:foregroundMark x1="87585" y1="66434" x2="88540" y2="77622"/>
                        <a14:foregroundMark x1="79263" y1="65268" x2="87858" y2="65967"/>
                        <a14:foregroundMark x1="29604" y1="9557" x2="33015" y2="10723"/>
                        <a14:foregroundMark x1="33151" y1="10723" x2="31241" y2="8625"/>
                        <a14:foregroundMark x1="32879" y1="10256" x2="33015" y2="23077"/>
                        <a14:foregroundMark x1="33288" y1="14918" x2="33697" y2="22844"/>
                        <a14:foregroundMark x1="13643" y1="63170" x2="14325" y2="83450"/>
                        <a14:foregroundMark x1="64256" y1="84149" x2="64256" y2="84149"/>
                        <a14:foregroundMark x1="63438" y1="84149" x2="66985" y2="84615"/>
                        <a14:foregroundMark x1="64393" y1="85548" x2="76535" y2="85082"/>
                        <a14:foregroundMark x1="76535" y1="85082" x2="77490" y2="85082"/>
                        <a14:foregroundMark x1="77217" y1="86713" x2="80491" y2="91841"/>
                        <a14:foregroundMark x1="77626" y1="87879" x2="80355" y2="9417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0487" y="2866647"/>
            <a:ext cx="4506918" cy="2853027"/>
          </a:xfrm>
          <a:prstGeom prst="rect">
            <a:avLst/>
          </a:prstGeom>
        </p:spPr>
      </p:pic>
      <p:sp>
        <p:nvSpPr>
          <p:cNvPr id="12" name="Google Shape;507;p25">
            <a:extLst>
              <a:ext uri="{FF2B5EF4-FFF2-40B4-BE49-F238E27FC236}">
                <a16:creationId xmlns:a16="http://schemas.microsoft.com/office/drawing/2014/main" id="{8FA37A07-5672-42F1-8219-E6E11BA1494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38877" y="1701307"/>
            <a:ext cx="3653700" cy="1431636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chemeClr val="dk1"/>
                </a:solidFill>
              </a:rPr>
              <a:t>Waterfall Model</a:t>
            </a:r>
            <a:endParaRPr sz="3600" dirty="0">
              <a:solidFill>
                <a:schemeClr val="dk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DCC07CA-72D7-42D8-AB9A-CB21E2717B62}"/>
              </a:ext>
            </a:extLst>
          </p:cNvPr>
          <p:cNvSpPr/>
          <p:nvPr/>
        </p:nvSpPr>
        <p:spPr>
          <a:xfrm>
            <a:off x="0" y="5581291"/>
            <a:ext cx="224287" cy="1276709"/>
          </a:xfrm>
          <a:prstGeom prst="rect">
            <a:avLst/>
          </a:prstGeom>
          <a:solidFill>
            <a:srgbClr val="D4AA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24"/>
          <p:cNvSpPr txBox="1">
            <a:spLocks noGrp="1"/>
          </p:cNvSpPr>
          <p:nvPr>
            <p:ph type="title"/>
          </p:nvPr>
        </p:nvSpPr>
        <p:spPr>
          <a:xfrm>
            <a:off x="1355875" y="1117925"/>
            <a:ext cx="86772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Requirements Definition</a:t>
            </a:r>
            <a:endParaRPr dirty="0"/>
          </a:p>
        </p:txBody>
      </p:sp>
      <p:sp>
        <p:nvSpPr>
          <p:cNvPr id="502" name="Google Shape;502;p24"/>
          <p:cNvSpPr txBox="1">
            <a:spLocks noGrp="1"/>
          </p:cNvSpPr>
          <p:nvPr>
            <p:ph type="body" idx="1"/>
          </p:nvPr>
        </p:nvSpPr>
        <p:spPr>
          <a:xfrm>
            <a:off x="1245039" y="1960048"/>
            <a:ext cx="4250598" cy="2588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457200" lvl="0" indent="-3492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2">
                  <a:lumMod val="50000"/>
                </a:schemeClr>
              </a:buClr>
              <a:buSzPts val="1900"/>
              <a:buChar char="⬤"/>
            </a:pPr>
            <a:r>
              <a:rPr lang="en-US" dirty="0"/>
              <a:t>Sign up</a:t>
            </a:r>
          </a:p>
          <a:p>
            <a:pPr marL="457200" lvl="0" indent="-3492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2">
                  <a:lumMod val="50000"/>
                </a:schemeClr>
              </a:buClr>
              <a:buSzPts val="1900"/>
              <a:buChar char="⬤"/>
            </a:pPr>
            <a:r>
              <a:rPr lang="en-US" dirty="0"/>
              <a:t>Log in</a:t>
            </a:r>
          </a:p>
          <a:p>
            <a:pPr>
              <a:lnSpc>
                <a:spcPct val="200000"/>
              </a:lnSpc>
              <a:buClr>
                <a:schemeClr val="accent2">
                  <a:lumMod val="50000"/>
                </a:schemeClr>
              </a:buClr>
              <a:buFont typeface="Arial"/>
              <a:buChar char="⬤"/>
            </a:pPr>
            <a:r>
              <a:rPr lang="en-US" dirty="0"/>
              <a:t>Admin</a:t>
            </a:r>
          </a:p>
          <a:p>
            <a:pPr marL="457200" lvl="0" indent="-3492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2">
                  <a:lumMod val="50000"/>
                </a:schemeClr>
              </a:buClr>
              <a:buSzPts val="1900"/>
              <a:buChar char="⬤"/>
            </a:pPr>
            <a:endParaRPr lang="en-US" dirty="0"/>
          </a:p>
        </p:txBody>
      </p:sp>
      <p:sp>
        <p:nvSpPr>
          <p:cNvPr id="6" name="Google Shape;502;p24">
            <a:extLst>
              <a:ext uri="{FF2B5EF4-FFF2-40B4-BE49-F238E27FC236}">
                <a16:creationId xmlns:a16="http://schemas.microsoft.com/office/drawing/2014/main" id="{ADBED9EB-2677-480D-8646-9FA2D010F724}"/>
              </a:ext>
            </a:extLst>
          </p:cNvPr>
          <p:cNvSpPr txBox="1">
            <a:spLocks/>
          </p:cNvSpPr>
          <p:nvPr/>
        </p:nvSpPr>
        <p:spPr>
          <a:xfrm>
            <a:off x="5495637" y="1960048"/>
            <a:ext cx="4250598" cy="258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●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○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■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●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○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■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●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○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925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900"/>
              <a:buFont typeface="Arial"/>
              <a:buChar char="■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lvl="0" indent="-3492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2">
                  <a:lumMod val="50000"/>
                </a:schemeClr>
              </a:buClr>
              <a:buSzPts val="1900"/>
              <a:buChar char="⬤"/>
            </a:pPr>
            <a:r>
              <a:rPr lang="en-PH" dirty="0"/>
              <a:t>Home Section</a:t>
            </a:r>
          </a:p>
          <a:p>
            <a:pPr lvl="1">
              <a:lnSpc>
                <a:spcPct val="200000"/>
              </a:lnSpc>
              <a:spcBef>
                <a:spcPts val="0"/>
              </a:spcBef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en-PH" sz="1600" dirty="0"/>
              <a:t>Due Date Reminder</a:t>
            </a:r>
          </a:p>
          <a:p>
            <a:pPr lvl="1">
              <a:lnSpc>
                <a:spcPct val="200000"/>
              </a:lnSpc>
              <a:spcBef>
                <a:spcPts val="0"/>
              </a:spcBef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en-PH" sz="1600" dirty="0"/>
              <a:t>Fees Overview</a:t>
            </a:r>
          </a:p>
          <a:p>
            <a:pPr lvl="1">
              <a:lnSpc>
                <a:spcPct val="200000"/>
              </a:lnSpc>
              <a:spcBef>
                <a:spcPts val="0"/>
              </a:spcBef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en-PH" sz="1600" dirty="0"/>
              <a:t>Payment Confirmation</a:t>
            </a:r>
          </a:p>
          <a:p>
            <a:pPr lvl="1">
              <a:lnSpc>
                <a:spcPct val="200000"/>
              </a:lnSpc>
              <a:spcBef>
                <a:spcPts val="0"/>
              </a:spcBef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en-PH" sz="1600" dirty="0"/>
              <a:t>Transaction History</a:t>
            </a:r>
          </a:p>
          <a:p>
            <a:pPr lvl="1">
              <a:lnSpc>
                <a:spcPct val="200000"/>
              </a:lnSpc>
              <a:spcBef>
                <a:spcPts val="0"/>
              </a:spcBef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en-PH" sz="1600" dirty="0"/>
              <a:t>Receipt Generation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232E04-45AC-4C71-ACA4-39AF68C5BAC0}"/>
              </a:ext>
            </a:extLst>
          </p:cNvPr>
          <p:cNvSpPr/>
          <p:nvPr/>
        </p:nvSpPr>
        <p:spPr>
          <a:xfrm>
            <a:off x="0" y="5581291"/>
            <a:ext cx="224287" cy="1276709"/>
          </a:xfrm>
          <a:prstGeom prst="rect">
            <a:avLst/>
          </a:prstGeom>
          <a:solidFill>
            <a:srgbClr val="D4AA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9883141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758C86-7F06-4299-9B4C-997DD847B8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9782" y="333091"/>
            <a:ext cx="6998839" cy="2377200"/>
          </a:xfrm>
        </p:spPr>
        <p:txBody>
          <a:bodyPr/>
          <a:lstStyle/>
          <a:p>
            <a:r>
              <a:rPr lang="en-PH" sz="4000" dirty="0"/>
              <a:t>System and Software Design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527769-6343-4E8D-8285-E860FE1A41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8743" y="2075664"/>
            <a:ext cx="6419850" cy="359092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09C270B-B1BD-497C-9070-DC6FD0DC5E7B}"/>
              </a:ext>
            </a:extLst>
          </p:cNvPr>
          <p:cNvSpPr/>
          <p:nvPr/>
        </p:nvSpPr>
        <p:spPr>
          <a:xfrm>
            <a:off x="22226" y="5537200"/>
            <a:ext cx="171450" cy="1276709"/>
          </a:xfrm>
          <a:prstGeom prst="rect">
            <a:avLst/>
          </a:prstGeom>
          <a:solidFill>
            <a:srgbClr val="D4AA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0306097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29"/>
          <p:cNvSpPr txBox="1">
            <a:spLocks noGrp="1"/>
          </p:cNvSpPr>
          <p:nvPr>
            <p:ph type="title"/>
          </p:nvPr>
        </p:nvSpPr>
        <p:spPr>
          <a:xfrm>
            <a:off x="2194725" y="1279175"/>
            <a:ext cx="90093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Implementation and unit testing</a:t>
            </a:r>
            <a:endParaRPr dirty="0"/>
          </a:p>
        </p:txBody>
      </p:sp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C6C3BADB-1152-41F3-B607-8B5EB8AD414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12682482"/>
              </p:ext>
            </p:extLst>
          </p:nvPr>
        </p:nvGraphicFramePr>
        <p:xfrm>
          <a:off x="2675014" y="2186800"/>
          <a:ext cx="7309493" cy="17017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DBBD17C1-3C6B-4071-A785-8CBC7F9D089E}"/>
              </a:ext>
            </a:extLst>
          </p:cNvPr>
          <p:cNvSpPr txBox="1"/>
          <p:nvPr/>
        </p:nvSpPr>
        <p:spPr>
          <a:xfrm>
            <a:off x="5812527" y="3860802"/>
            <a:ext cx="2272146" cy="1169551"/>
          </a:xfrm>
          <a:prstGeom prst="rect">
            <a:avLst/>
          </a:prstGeom>
          <a:ln w="190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775C51"/>
                </a:solidFill>
              </a:rPr>
              <a:t>View Fees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775C51"/>
                </a:solidFill>
              </a:rPr>
              <a:t>Payment Confirmation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775C51"/>
                </a:solidFill>
              </a:rPr>
              <a:t>Due Date Reminder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775C51"/>
                </a:solidFill>
              </a:rPr>
              <a:t>Transaction History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775C51"/>
                </a:solidFill>
              </a:rPr>
              <a:t>Receipt Generation</a:t>
            </a: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003D9447-07AC-4F01-B9F5-3CDD00975917}"/>
              </a:ext>
            </a:extLst>
          </p:cNvPr>
          <p:cNvSpPr/>
          <p:nvPr/>
        </p:nvSpPr>
        <p:spPr>
          <a:xfrm rot="5400000">
            <a:off x="6731545" y="3486922"/>
            <a:ext cx="434109" cy="459510"/>
          </a:xfrm>
          <a:prstGeom prst="rightArrow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918E07B-6DA0-494B-82E5-18C7CC21F8C9}"/>
              </a:ext>
            </a:extLst>
          </p:cNvPr>
          <p:cNvSpPr txBox="1"/>
          <p:nvPr/>
        </p:nvSpPr>
        <p:spPr>
          <a:xfrm>
            <a:off x="8351676" y="3860802"/>
            <a:ext cx="2272146" cy="1384995"/>
          </a:xfrm>
          <a:prstGeom prst="rect">
            <a:avLst/>
          </a:prstGeom>
          <a:ln w="190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775C51"/>
                </a:solidFill>
              </a:rPr>
              <a:t>Log in (Admin access)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775C51"/>
                </a:solidFill>
              </a:rPr>
              <a:t>Add Fees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775C51"/>
                </a:solidFill>
              </a:rPr>
              <a:t>Pending Payments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775C51"/>
                </a:solidFill>
              </a:rPr>
              <a:t>Student Records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775C51"/>
                </a:solidFill>
              </a:rPr>
              <a:t>Confirm Transaction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rgbClr val="775C51"/>
                </a:solidFill>
              </a:rPr>
              <a:t>Transaction History</a:t>
            </a:r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3B922E00-CEF5-4B73-AEDD-8226CADB812C}"/>
              </a:ext>
            </a:extLst>
          </p:cNvPr>
          <p:cNvSpPr/>
          <p:nvPr/>
        </p:nvSpPr>
        <p:spPr>
          <a:xfrm rot="5400000">
            <a:off x="9627599" y="3467972"/>
            <a:ext cx="434109" cy="459510"/>
          </a:xfrm>
          <a:prstGeom prst="rightArrow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3449608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24"/>
          <p:cNvSpPr txBox="1">
            <a:spLocks noGrp="1"/>
          </p:cNvSpPr>
          <p:nvPr>
            <p:ph type="title"/>
          </p:nvPr>
        </p:nvSpPr>
        <p:spPr>
          <a:xfrm>
            <a:off x="1355875" y="1117925"/>
            <a:ext cx="86772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Integration and System Testing</a:t>
            </a:r>
            <a:endParaRPr dirty="0"/>
          </a:p>
        </p:txBody>
      </p:sp>
      <p:sp>
        <p:nvSpPr>
          <p:cNvPr id="502" name="Google Shape;502;p24"/>
          <p:cNvSpPr txBox="1">
            <a:spLocks noGrp="1"/>
          </p:cNvSpPr>
          <p:nvPr>
            <p:ph type="body" idx="1"/>
          </p:nvPr>
        </p:nvSpPr>
        <p:spPr>
          <a:xfrm>
            <a:off x="1533237" y="1987757"/>
            <a:ext cx="7688138" cy="2588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just" rtl="0">
              <a:lnSpc>
                <a:spcPct val="200000"/>
              </a:lnSpc>
              <a:spcBef>
                <a:spcPts val="2100"/>
              </a:spcBef>
              <a:spcAft>
                <a:spcPts val="2100"/>
              </a:spcAft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+mj-lt"/>
              </a:rPr>
              <a:t>	All the units developed in the implementation phase are integrated into a system after testing of each unit. Post integration the entire system is tested for any faults and failures.</a:t>
            </a:r>
            <a:endParaRPr dirty="0">
              <a:latin typeface="+mj-lt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114C883-0DE7-49B9-9EF6-7052C7CC7E7C}"/>
              </a:ext>
            </a:extLst>
          </p:cNvPr>
          <p:cNvSpPr/>
          <p:nvPr/>
        </p:nvSpPr>
        <p:spPr>
          <a:xfrm>
            <a:off x="0" y="5581291"/>
            <a:ext cx="224287" cy="1276709"/>
          </a:xfrm>
          <a:prstGeom prst="rect">
            <a:avLst/>
          </a:prstGeom>
          <a:solidFill>
            <a:srgbClr val="D4AA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6575771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122BED-ED63-4798-97B7-46E27E0D3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125" y="1973525"/>
            <a:ext cx="4509300" cy="763500"/>
          </a:xfrm>
        </p:spPr>
        <p:txBody>
          <a:bodyPr/>
          <a:lstStyle/>
          <a:p>
            <a:r>
              <a:rPr lang="en-PH" sz="4800" dirty="0"/>
              <a:t>Maintenance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747D79-CF4D-4441-A369-3E5AD9E81A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6115" y="2847861"/>
            <a:ext cx="4509300" cy="2712430"/>
          </a:xfrm>
        </p:spPr>
        <p:txBody>
          <a:bodyPr/>
          <a:lstStyle/>
          <a:p>
            <a:pPr algn="just"/>
            <a:r>
              <a:rPr lang="en-US" dirty="0"/>
              <a:t> Some issues may come up in the client environment. To fix those issues, patches will be released. Also to enhance the product some better versions will be released.</a:t>
            </a:r>
            <a:endParaRPr lang="en-PH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46C3A88-0366-4DCC-9069-6F69346854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124116"/>
            <a:ext cx="5258541" cy="475909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AC83F69-BC98-4E51-A25C-6EC422E3E8EC}"/>
              </a:ext>
            </a:extLst>
          </p:cNvPr>
          <p:cNvSpPr/>
          <p:nvPr/>
        </p:nvSpPr>
        <p:spPr>
          <a:xfrm>
            <a:off x="0" y="5581291"/>
            <a:ext cx="224287" cy="1276709"/>
          </a:xfrm>
          <a:prstGeom prst="rect">
            <a:avLst/>
          </a:prstGeom>
          <a:solidFill>
            <a:srgbClr val="D4AA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249679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28"/>
          <p:cNvSpPr txBox="1">
            <a:spLocks noGrp="1"/>
          </p:cNvSpPr>
          <p:nvPr>
            <p:ph type="title"/>
          </p:nvPr>
        </p:nvSpPr>
        <p:spPr>
          <a:xfrm>
            <a:off x="2184264" y="842669"/>
            <a:ext cx="7564679" cy="2107566"/>
          </a:xfrm>
          <a:prstGeom prst="rect">
            <a:avLst/>
          </a:prstGeom>
          <a:solidFill>
            <a:srgbClr val="B2B2B2"/>
          </a:solidFill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Start and End of Development</a:t>
            </a:r>
            <a:endParaRPr dirty="0"/>
          </a:p>
        </p:txBody>
      </p:sp>
      <p:sp>
        <p:nvSpPr>
          <p:cNvPr id="531" name="Google Shape;531;p28"/>
          <p:cNvSpPr txBox="1">
            <a:spLocks noGrp="1"/>
          </p:cNvSpPr>
          <p:nvPr>
            <p:ph type="subTitle" idx="1"/>
          </p:nvPr>
        </p:nvSpPr>
        <p:spPr>
          <a:xfrm>
            <a:off x="1786205" y="3602366"/>
            <a:ext cx="5031000" cy="6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400" b="1" dirty="0"/>
              <a:t>Start Date </a:t>
            </a:r>
            <a:r>
              <a:rPr lang="en" sz="2400" dirty="0"/>
              <a:t>:  May 1, 2022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400" b="1" dirty="0"/>
              <a:t>End Date</a:t>
            </a:r>
            <a:r>
              <a:rPr lang="en" sz="2400" dirty="0"/>
              <a:t> </a:t>
            </a:r>
            <a:r>
              <a:rPr lang="en" sz="3200" dirty="0"/>
              <a:t> </a:t>
            </a:r>
            <a:r>
              <a:rPr lang="en" sz="2400" dirty="0"/>
              <a:t>: June 15, 2022</a:t>
            </a:r>
            <a:endParaRPr sz="2400" dirty="0"/>
          </a:p>
        </p:txBody>
      </p:sp>
      <p:sp>
        <p:nvSpPr>
          <p:cNvPr id="5" name="Google Shape;531;p28">
            <a:extLst>
              <a:ext uri="{FF2B5EF4-FFF2-40B4-BE49-F238E27FC236}">
                <a16:creationId xmlns:a16="http://schemas.microsoft.com/office/drawing/2014/main" id="{3431D438-E1F2-48F4-93F0-912CD4D6D0BF}"/>
              </a:ext>
            </a:extLst>
          </p:cNvPr>
          <p:cNvSpPr txBox="1">
            <a:spLocks/>
          </p:cNvSpPr>
          <p:nvPr/>
        </p:nvSpPr>
        <p:spPr>
          <a:xfrm>
            <a:off x="6631375" y="3123600"/>
            <a:ext cx="5031000" cy="6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925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925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925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925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925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925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925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925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925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l">
              <a:buClr>
                <a:srgbClr val="000000"/>
              </a:buClr>
            </a:pPr>
            <a:r>
              <a:rPr lang="en-US" sz="2400" b="1" dirty="0"/>
              <a:t>Duration  </a:t>
            </a:r>
            <a:r>
              <a:rPr lang="en-US" sz="2400" dirty="0"/>
              <a:t>: 1 month, 15 days</a:t>
            </a:r>
          </a:p>
        </p:txBody>
      </p:sp>
    </p:spTree>
    <p:extLst>
      <p:ext uri="{BB962C8B-B14F-4D97-AF65-F5344CB8AC3E}">
        <p14:creationId xmlns:p14="http://schemas.microsoft.com/office/powerpoint/2010/main" val="3073782415"/>
      </p:ext>
    </p:extLst>
  </p:cSld>
  <p:clrMapOvr>
    <a:masterClrMapping/>
  </p:clrMapOvr>
</p:sld>
</file>

<file path=ppt/theme/theme1.xml><?xml version="1.0" encoding="utf-8"?>
<a:theme xmlns:a="http://schemas.openxmlformats.org/drawingml/2006/main" name="SlidesMania">
  <a:themeElements>
    <a:clrScheme name="Simple Light">
      <a:dk1>
        <a:srgbClr val="775C51"/>
      </a:dk1>
      <a:lt1>
        <a:srgbClr val="FFFFFF"/>
      </a:lt1>
      <a:dk2>
        <a:srgbClr val="434343"/>
      </a:dk2>
      <a:lt2>
        <a:srgbClr val="D4AAA4"/>
      </a:lt2>
      <a:accent1>
        <a:srgbClr val="B2B2B2"/>
      </a:accent1>
      <a:accent2>
        <a:srgbClr val="D4AAA4"/>
      </a:accent2>
      <a:accent3>
        <a:srgbClr val="AFAFAF"/>
      </a:accent3>
      <a:accent4>
        <a:srgbClr val="171717"/>
      </a:accent4>
      <a:accent5>
        <a:srgbClr val="3C78D8"/>
      </a:accent5>
      <a:accent6>
        <a:srgbClr val="A64D79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570</TotalTime>
  <Words>277</Words>
  <Application>Microsoft Office PowerPoint</Application>
  <PresentationFormat>Widescreen</PresentationFormat>
  <Paragraphs>79</Paragraphs>
  <Slides>26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6" baseType="lpstr">
      <vt:lpstr>Poppins</vt:lpstr>
      <vt:lpstr>Abril Fatface</vt:lpstr>
      <vt:lpstr>Arial</vt:lpstr>
      <vt:lpstr>Calibri</vt:lpstr>
      <vt:lpstr>Poppins ExtraBold</vt:lpstr>
      <vt:lpstr>Courier New</vt:lpstr>
      <vt:lpstr>Aldrich</vt:lpstr>
      <vt:lpstr>Wingdings</vt:lpstr>
      <vt:lpstr>Barlow Condensed</vt:lpstr>
      <vt:lpstr>SlidesMania</vt:lpstr>
      <vt:lpstr>CASH-VSU’S FEE TRACKING SYSTEM</vt:lpstr>
      <vt:lpstr>Introduction</vt:lpstr>
      <vt:lpstr>METHODOLOGY</vt:lpstr>
      <vt:lpstr>Requirements Definition</vt:lpstr>
      <vt:lpstr>System and Software Design</vt:lpstr>
      <vt:lpstr>Implementation and unit testing</vt:lpstr>
      <vt:lpstr>Integration and System Testing</vt:lpstr>
      <vt:lpstr>Maintenance</vt:lpstr>
      <vt:lpstr>Start and End of Development</vt:lpstr>
      <vt:lpstr>Functionalities</vt:lpstr>
      <vt:lpstr>Functionalities</vt:lpstr>
      <vt:lpstr>Functionalities</vt:lpstr>
      <vt:lpstr>Functionalities</vt:lpstr>
      <vt:lpstr>Functionalities</vt:lpstr>
      <vt:lpstr>Functionalities</vt:lpstr>
      <vt:lpstr>Functionalities</vt:lpstr>
      <vt:lpstr>Functionalities</vt:lpstr>
      <vt:lpstr>Functionalities</vt:lpstr>
      <vt:lpstr>Functionalities</vt:lpstr>
      <vt:lpstr>Functionalities</vt:lpstr>
      <vt:lpstr>Functionalities</vt:lpstr>
      <vt:lpstr>Functionalities</vt:lpstr>
      <vt:lpstr>Functionalities</vt:lpstr>
      <vt:lpstr>Functionalities</vt:lpstr>
      <vt:lpstr>System Demo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CASH-VSU’S FEE TRACKING SYSTEM</dc:title>
  <dc:creator>Mics</dc:creator>
  <cp:lastModifiedBy>dell</cp:lastModifiedBy>
  <cp:revision>33</cp:revision>
  <dcterms:modified xsi:type="dcterms:W3CDTF">2022-06-17T11:34:20Z</dcterms:modified>
</cp:coreProperties>
</file>